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7" r:id="rId4"/>
  </p:sldMasterIdLst>
  <p:notesMasterIdLst>
    <p:notesMasterId r:id="rId38"/>
  </p:notesMasterIdLst>
  <p:sldIdLst>
    <p:sldId id="378" r:id="rId5"/>
    <p:sldId id="1128" r:id="rId6"/>
    <p:sldId id="314" r:id="rId7"/>
    <p:sldId id="1201" r:id="rId8"/>
    <p:sldId id="1291" r:id="rId9"/>
    <p:sldId id="1249" r:id="rId10"/>
    <p:sldId id="1247" r:id="rId11"/>
    <p:sldId id="1292" r:id="rId12"/>
    <p:sldId id="1289" r:id="rId13"/>
    <p:sldId id="1300" r:id="rId14"/>
    <p:sldId id="1293" r:id="rId15"/>
    <p:sldId id="1295" r:id="rId16"/>
    <p:sldId id="1296" r:id="rId17"/>
    <p:sldId id="1297" r:id="rId18"/>
    <p:sldId id="1298" r:id="rId19"/>
    <p:sldId id="1299" r:id="rId20"/>
    <p:sldId id="1301" r:id="rId21"/>
    <p:sldId id="1307" r:id="rId22"/>
    <p:sldId id="1306" r:id="rId23"/>
    <p:sldId id="1305" r:id="rId24"/>
    <p:sldId id="1304" r:id="rId25"/>
    <p:sldId id="1303" r:id="rId26"/>
    <p:sldId id="1302" r:id="rId27"/>
    <p:sldId id="1311" r:id="rId28"/>
    <p:sldId id="1312" r:id="rId29"/>
    <p:sldId id="1290" r:id="rId30"/>
    <p:sldId id="1246" r:id="rId31"/>
    <p:sldId id="1283" r:id="rId32"/>
    <p:sldId id="1281" r:id="rId33"/>
    <p:sldId id="1288" r:id="rId34"/>
    <p:sldId id="1282" r:id="rId35"/>
    <p:sldId id="1263" r:id="rId36"/>
    <p:sldId id="128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28"/>
    <a:srgbClr val="203C29"/>
    <a:srgbClr val="23401C"/>
    <a:srgbClr val="18441F"/>
    <a:srgbClr val="09471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9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1339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91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A8ED-31AF-40EC-8164-93ECF3752D1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EC96-3390-4B56-AB12-61EBA14F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5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9944-633E-4DEB-72B1-669B2CC24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FAAD9-156D-28DF-C0A0-4F309744E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3F9A0-AB1D-58AE-0723-272D8491B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E6CFE-B45F-3F25-7252-E278E704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5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97F6E-C1F2-D952-7B5B-5E95CCD97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87777-7A4A-5362-C03D-2F9F0D7D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24C11-0AA2-C75B-8389-C88DBB18F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E7966-8D9F-F254-B634-E73D53C10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4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24334-639B-17FF-47F1-7CAD61529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7FC56-48AF-932C-8AA7-013816AA9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00B93-1E92-2D2C-FC22-485B2A368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2827C-4FA0-AC39-83E3-C1A50474C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4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D33F-FAD2-3ECC-A708-419226F8E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2598B-3472-409C-5196-303BC5048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388E9-4EA1-6124-2ED2-3D3F171E0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F3B80-730E-7EC6-EC4F-36B91F8D3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5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3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32367-A3C7-8367-FCBC-A70E78B4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DBA58-802E-C36D-7BC8-1FB782191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ED87C-7802-4356-360A-BA1A7FDFE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38180-1BF8-1499-D172-451F29E09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D09D1-EFE5-15E5-0308-A6C0A12E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B9D2C-3CE2-962A-8E8D-C012631B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37AEC-7A6E-0EE6-B627-EFD90DB0E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2695-9917-9025-6973-68598B54D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2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F91E-7C65-6594-76CD-D79ADB0B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8ED12-C2A2-977B-AAFE-33EB3DFAC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07051-6888-2342-2F11-9289703F6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CDD4F-0D1F-0BB8-ACED-548879F4D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5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8CF2-CAE3-6AB9-CC69-1EF38AC3E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E8FCE-02FC-0202-8904-B76275CB2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3E4BF-C57D-3628-7C1C-4428460CD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67400-CE2D-5B53-6587-4DC24E0A5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8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A57D0-F9C0-9FF1-348C-53C59DC3D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3E9F6-66D1-303A-6CFD-1E438C567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E52F5-C3A4-B550-0EDC-1C9AF4398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01935-2BFC-F690-15E4-F5FC1BBD7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triangle - yello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07FD4-D2AE-56F7-DCEB-BA98037DC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4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5AAAAE6A-8738-CF78-0925-97984631B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4" y="5240382"/>
            <a:ext cx="606338" cy="1010564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3D0775B-0BCE-2845-0459-B70537BFD4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5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 - yello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07FD4-D2AE-56F7-DCEB-BA98037DC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4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3D0775B-0BCE-2845-0459-B70537BFD4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sign with a fish and deer&#10;&#10;Description automatically generated">
            <a:extLst>
              <a:ext uri="{FF2B5EF4-FFF2-40B4-BE49-F238E27FC236}">
                <a16:creationId xmlns:a16="http://schemas.microsoft.com/office/drawing/2014/main" id="{C9ADD0B4-52AA-AE9E-AF53-CD0862237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" y="5240383"/>
            <a:ext cx="606338" cy="1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454836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2514145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1" y="4330696"/>
            <a:ext cx="868685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anchor="t">
            <a:noAutofit/>
          </a:bodyPr>
          <a:lstStyle>
            <a:lvl1pPr marL="1028700">
              <a:lnSpc>
                <a:spcPct val="280000"/>
              </a:lnSpc>
              <a:spcBef>
                <a:spcPts val="1350"/>
              </a:spcBef>
              <a:defRPr>
                <a:solidFill>
                  <a:schemeClr val="bg2"/>
                </a:solidFill>
              </a:defRPr>
            </a:lvl1pPr>
          </a:lstStyle>
          <a:p>
            <a:r>
              <a:rPr lang="en-US" sz="3300">
                <a:solidFill>
                  <a:srgbClr val="FFFFFF"/>
                </a:solidFill>
              </a:rPr>
              <a:t>Click to edit Master title style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07844" y="0"/>
            <a:ext cx="3536156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0461" y="5920740"/>
            <a:ext cx="4107384" cy="723900"/>
          </a:xfrm>
        </p:spPr>
        <p:txBody>
          <a:bodyPr>
            <a:noAutofit/>
          </a:bodyPr>
          <a:lstStyle>
            <a:lvl1pPr>
              <a:buNone/>
              <a:defRPr sz="1500">
                <a:solidFill>
                  <a:schemeClr val="bg2"/>
                </a:solidFill>
              </a:defRPr>
            </a:lvl1pPr>
            <a:lvl2pPr>
              <a:buNone/>
              <a:defRPr sz="1500">
                <a:solidFill>
                  <a:schemeClr val="bg2"/>
                </a:solidFill>
              </a:defRPr>
            </a:lvl2pPr>
            <a:lvl3pPr>
              <a:buNone/>
              <a:defRPr sz="1500">
                <a:solidFill>
                  <a:schemeClr val="bg2"/>
                </a:solidFill>
              </a:defRPr>
            </a:lvl3pPr>
            <a:lvl4pPr>
              <a:buNone/>
              <a:defRPr sz="1500">
                <a:solidFill>
                  <a:schemeClr val="bg2"/>
                </a:solidFill>
              </a:defRPr>
            </a:lvl4pPr>
            <a:lvl5pPr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81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9144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5440"/>
            <a:ext cx="4043237" cy="19633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377821"/>
            <a:ext cx="3886200" cy="2799142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5624" y="-1798"/>
            <a:ext cx="2134925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0550" y="-1798"/>
            <a:ext cx="2120243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5627" y="2856392"/>
            <a:ext cx="2134924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17342" y="2828944"/>
            <a:ext cx="2126658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5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9144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9144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1"/>
            <a:ext cx="7074236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41148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362" y="0"/>
            <a:ext cx="2079999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2363" y="2202508"/>
            <a:ext cx="2079999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363" y="4530254"/>
            <a:ext cx="2079999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794177"/>
            <a:ext cx="5607345" cy="338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4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685799"/>
            <a:ext cx="3578087" cy="3217461"/>
          </a:xfrm>
        </p:spPr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426" y="2"/>
            <a:ext cx="4600574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8682651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anchor="t"/>
          <a:lstStyle>
            <a:lvl1pPr marL="6858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9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448056"/>
            <a:ext cx="7436144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9673"/>
            <a:ext cx="7436145" cy="412331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37377"/>
            <a:ext cx="2831936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2464" y="6434525"/>
            <a:ext cx="1550900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2/21/2023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4525"/>
            <a:ext cx="519946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0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448056"/>
            <a:ext cx="7436144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5625"/>
            <a:ext cx="7875270" cy="435133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37377"/>
            <a:ext cx="2831936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2464" y="6434525"/>
            <a:ext cx="1550900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2/21/2023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4525"/>
            <a:ext cx="519946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0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265650" y="-922936"/>
            <a:ext cx="3354778" cy="520065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95" y="919717"/>
            <a:ext cx="4320806" cy="342368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95" y="4795284"/>
            <a:ext cx="3635006" cy="108452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966049" y="3880449"/>
            <a:ext cx="3354778" cy="2600325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546" y="6434561"/>
            <a:ext cx="257100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0" y="1"/>
            <a:ext cx="32004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7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4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3638" y="2"/>
            <a:ext cx="1760363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3638" y="-770"/>
            <a:ext cx="1760363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60"/>
            <a:ext cx="9143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6858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00" y="2185416"/>
            <a:ext cx="17145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474" y="3970230"/>
            <a:ext cx="1714500" cy="877824"/>
          </a:xfrm>
        </p:spPr>
        <p:txBody>
          <a:bodyPr anchor="b" anchorCtr="0"/>
          <a:lstStyle>
            <a:lvl1pPr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136" y="4948171"/>
            <a:ext cx="1714500" cy="74190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95194" y="2185416"/>
            <a:ext cx="17145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5194" y="3971853"/>
            <a:ext cx="1714500" cy="877824"/>
          </a:xfrm>
        </p:spPr>
        <p:txBody>
          <a:bodyPr anchor="b" anchorCtr="0"/>
          <a:lstStyle>
            <a:lvl1pPr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95194" y="4948171"/>
            <a:ext cx="1714500" cy="74190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32020" y="2185416"/>
            <a:ext cx="17145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2020" y="3971853"/>
            <a:ext cx="1714500" cy="877824"/>
          </a:xfrm>
        </p:spPr>
        <p:txBody>
          <a:bodyPr anchor="b" anchorCtr="0"/>
          <a:lstStyle>
            <a:lvl1pPr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32020" y="4949098"/>
            <a:ext cx="1714500" cy="74190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61988" y="2185416"/>
            <a:ext cx="17145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1988" y="3976192"/>
            <a:ext cx="1714500" cy="877824"/>
          </a:xfrm>
        </p:spPr>
        <p:txBody>
          <a:bodyPr anchor="b" anchorCtr="0"/>
          <a:lstStyle>
            <a:lvl1pPr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1988" y="4945456"/>
            <a:ext cx="1714500" cy="74190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8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4805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5624"/>
            <a:ext cx="3868340" cy="3554039"/>
          </a:xfrm>
        </p:spPr>
        <p:txBody>
          <a:bodyPr>
            <a:noAutofit/>
          </a:bodyPr>
          <a:lstStyle>
            <a:lvl1pPr marL="212598" indent="-212598">
              <a:defRPr sz="1500"/>
            </a:lvl1pPr>
            <a:lvl2pPr marL="212598" indent="-212598">
              <a:defRPr sz="1350"/>
            </a:lvl2pPr>
            <a:lvl3pPr marL="212598" indent="-212598">
              <a:defRPr sz="1200"/>
            </a:lvl3pPr>
            <a:lvl4pPr marL="212598" indent="-212598">
              <a:defRPr sz="1050"/>
            </a:lvl4pPr>
            <a:lvl5pPr marL="212598" indent="-212598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5623"/>
            <a:ext cx="3887391" cy="3554040"/>
          </a:xfrm>
        </p:spPr>
        <p:txBody>
          <a:bodyPr>
            <a:noAutofit/>
          </a:bodyPr>
          <a:lstStyle>
            <a:lvl1pPr marL="212598" indent="-212598">
              <a:defRPr sz="1500"/>
            </a:lvl1pPr>
            <a:lvl2pPr marL="212598" indent="-212598">
              <a:defRPr sz="1350"/>
            </a:lvl2pPr>
            <a:lvl3pPr marL="212598" indent="-212598">
              <a:defRPr sz="1200"/>
            </a:lvl3pPr>
            <a:lvl4pPr marL="212598" indent="-212598">
              <a:defRPr sz="1050"/>
            </a:lvl4pPr>
            <a:lvl5pPr marL="212598" indent="-212598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2/21/2023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9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05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24003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635624"/>
            <a:ext cx="2400300" cy="3554039"/>
          </a:xfrm>
        </p:spPr>
        <p:txBody>
          <a:bodyPr>
            <a:normAutofit/>
          </a:bodyPr>
          <a:lstStyle>
            <a:lvl1pPr marL="212598" indent="-212598">
              <a:defRPr sz="1050"/>
            </a:lvl1pPr>
            <a:lvl2pPr marL="212598" indent="-212598">
              <a:defRPr sz="1050"/>
            </a:lvl2pPr>
            <a:lvl3pPr marL="212598" indent="-212598">
              <a:defRPr sz="1050"/>
            </a:lvl3pPr>
            <a:lvl4pPr marL="212598" indent="-212598">
              <a:defRPr sz="1050"/>
            </a:lvl4pPr>
            <a:lvl5pPr marL="212598" indent="-212598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72448" y="1679012"/>
            <a:ext cx="24003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72448" y="2633472"/>
            <a:ext cx="2400300" cy="3554040"/>
          </a:xfrm>
        </p:spPr>
        <p:txBody>
          <a:bodyPr>
            <a:normAutofit/>
          </a:bodyPr>
          <a:lstStyle>
            <a:lvl1pPr marL="212598" indent="-212598">
              <a:defRPr sz="1050"/>
            </a:lvl1pPr>
            <a:lvl2pPr marL="212598" indent="-212598">
              <a:defRPr sz="1050"/>
            </a:lvl2pPr>
            <a:lvl3pPr marL="212598" indent="-212598">
              <a:defRPr sz="1050"/>
            </a:lvl3pPr>
            <a:lvl4pPr marL="212598" indent="-212598">
              <a:defRPr sz="1050"/>
            </a:lvl4pPr>
            <a:lvl5pPr marL="212598" indent="-212598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5055" y="1682496"/>
            <a:ext cx="24003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15055" y="2633472"/>
            <a:ext cx="2400300" cy="3554040"/>
          </a:xfrm>
        </p:spPr>
        <p:txBody>
          <a:bodyPr>
            <a:normAutofit/>
          </a:bodyPr>
          <a:lstStyle>
            <a:lvl1pPr marL="212598" indent="-212598">
              <a:defRPr sz="1050"/>
            </a:lvl1pPr>
            <a:lvl2pPr marL="212598" indent="-212598">
              <a:defRPr sz="1050"/>
            </a:lvl2pPr>
            <a:lvl3pPr marL="212598" indent="-212598">
              <a:defRPr sz="1050"/>
            </a:lvl3pPr>
            <a:lvl4pPr marL="212598" indent="-212598">
              <a:defRPr sz="1050"/>
            </a:lvl4pPr>
            <a:lvl5pPr marL="212598" indent="-212598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2/21/2023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07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43553"/>
            <a:ext cx="7436144" cy="1325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9081"/>
            <a:ext cx="4401403" cy="34678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3638" y="2"/>
            <a:ext cx="1760363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4638" y="2126134"/>
            <a:ext cx="1825967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9319" y="2118839"/>
            <a:ext cx="1824681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3258" y="4503574"/>
            <a:ext cx="1825967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9224" y="4507561"/>
            <a:ext cx="1825967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9" y="596394"/>
            <a:ext cx="4214192" cy="15425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862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08" y="2138902"/>
            <a:ext cx="4214192" cy="4033299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09614" y="3857446"/>
            <a:ext cx="2353172" cy="3647939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09612" y="3857446"/>
            <a:ext cx="2353172" cy="3647939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66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727" y="4626592"/>
            <a:ext cx="6450274" cy="1224926"/>
          </a:xfrm>
        </p:spPr>
        <p:txBody>
          <a:bodyPr anchor="b">
            <a:no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Click to edit Master title style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728" y="5936777"/>
            <a:ext cx="4995080" cy="625497"/>
          </a:xfrm>
        </p:spPr>
        <p:txBody>
          <a:bodyPr>
            <a:normAutofit/>
          </a:bodyPr>
          <a:lstStyle/>
          <a:p>
            <a:r>
              <a:rPr lang="en-US" sz="1050">
                <a:solidFill>
                  <a:srgbClr val="FFFFFF"/>
                </a:solidFill>
              </a:rPr>
              <a:t>Click to edit Master subtitle style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8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95" y="919717"/>
            <a:ext cx="6378206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95" y="4795284"/>
            <a:ext cx="6378206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1" cap="all" spc="225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3529" y="6433203"/>
            <a:ext cx="1819835" cy="3678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3203"/>
            <a:ext cx="527086" cy="3678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27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0801"/>
            <a:ext cx="6858000" cy="309581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7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610" y="2163726"/>
            <a:ext cx="3458240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946" y="2163725"/>
            <a:ext cx="3640322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62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7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8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69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21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ular object with white lines&#10;&#10;Description automatically generated">
            <a:extLst>
              <a:ext uri="{FF2B5EF4-FFF2-40B4-BE49-F238E27FC236}">
                <a16:creationId xmlns:a16="http://schemas.microsoft.com/office/drawing/2014/main" id="{483C7BDF-7C1C-9276-78D9-1EE6EEB4F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8" b="7567"/>
          <a:stretch/>
        </p:blipFill>
        <p:spPr>
          <a:xfrm>
            <a:off x="-23213" y="0"/>
            <a:ext cx="9167213" cy="689318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87D73B-99B7-A7AC-5F52-96822A4CCC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02" y="-10275"/>
            <a:ext cx="3635399" cy="6927507"/>
          </a:xfrm>
          <a:custGeom>
            <a:avLst/>
            <a:gdLst>
              <a:gd name="connsiteX0" fmla="*/ 0 w 9717088"/>
              <a:gd name="connsiteY0" fmla="*/ 0 h 6827838"/>
              <a:gd name="connsiteX1" fmla="*/ 9717088 w 9717088"/>
              <a:gd name="connsiteY1" fmla="*/ 0 h 6827838"/>
              <a:gd name="connsiteX2" fmla="*/ 9717088 w 9717088"/>
              <a:gd name="connsiteY2" fmla="*/ 6827838 h 6827838"/>
              <a:gd name="connsiteX3" fmla="*/ 0 w 9717088"/>
              <a:gd name="connsiteY3" fmla="*/ 6827838 h 6827838"/>
              <a:gd name="connsiteX4" fmla="*/ 0 w 9717088"/>
              <a:gd name="connsiteY4" fmla="*/ 0 h 6827838"/>
              <a:gd name="connsiteX0" fmla="*/ 0 w 9717088"/>
              <a:gd name="connsiteY0" fmla="*/ 30996 h 6858834"/>
              <a:gd name="connsiteX1" fmla="*/ 6074986 w 9717088"/>
              <a:gd name="connsiteY1" fmla="*/ 0 h 6858834"/>
              <a:gd name="connsiteX2" fmla="*/ 9717088 w 9717088"/>
              <a:gd name="connsiteY2" fmla="*/ 6858834 h 6858834"/>
              <a:gd name="connsiteX3" fmla="*/ 0 w 9717088"/>
              <a:gd name="connsiteY3" fmla="*/ 6858834 h 6858834"/>
              <a:gd name="connsiteX4" fmla="*/ 0 w 9717088"/>
              <a:gd name="connsiteY4" fmla="*/ 30996 h 6858834"/>
              <a:gd name="connsiteX0" fmla="*/ 0 w 9717088"/>
              <a:gd name="connsiteY0" fmla="*/ 15498 h 6843336"/>
              <a:gd name="connsiteX1" fmla="*/ 8089765 w 9717088"/>
              <a:gd name="connsiteY1" fmla="*/ 0 h 6843336"/>
              <a:gd name="connsiteX2" fmla="*/ 9717088 w 9717088"/>
              <a:gd name="connsiteY2" fmla="*/ 6843336 h 6843336"/>
              <a:gd name="connsiteX3" fmla="*/ 0 w 9717088"/>
              <a:gd name="connsiteY3" fmla="*/ 6843336 h 6843336"/>
              <a:gd name="connsiteX4" fmla="*/ 0 w 9717088"/>
              <a:gd name="connsiteY4" fmla="*/ 15498 h 6843336"/>
              <a:gd name="connsiteX0" fmla="*/ 0 w 9360627"/>
              <a:gd name="connsiteY0" fmla="*/ 15498 h 6889831"/>
              <a:gd name="connsiteX1" fmla="*/ 8089765 w 9360627"/>
              <a:gd name="connsiteY1" fmla="*/ 0 h 6889831"/>
              <a:gd name="connsiteX2" fmla="*/ 9360627 w 9360627"/>
              <a:gd name="connsiteY2" fmla="*/ 6889831 h 6889831"/>
              <a:gd name="connsiteX3" fmla="*/ 0 w 9360627"/>
              <a:gd name="connsiteY3" fmla="*/ 6843336 h 6889831"/>
              <a:gd name="connsiteX4" fmla="*/ 0 w 9360627"/>
              <a:gd name="connsiteY4" fmla="*/ 15498 h 6889831"/>
              <a:gd name="connsiteX0" fmla="*/ 0 w 9360627"/>
              <a:gd name="connsiteY0" fmla="*/ 0 h 6874333"/>
              <a:gd name="connsiteX1" fmla="*/ 7314850 w 9360627"/>
              <a:gd name="connsiteY1" fmla="*/ 0 h 6874333"/>
              <a:gd name="connsiteX2" fmla="*/ 9360627 w 9360627"/>
              <a:gd name="connsiteY2" fmla="*/ 6874333 h 6874333"/>
              <a:gd name="connsiteX3" fmla="*/ 0 w 9360627"/>
              <a:gd name="connsiteY3" fmla="*/ 6827838 h 6874333"/>
              <a:gd name="connsiteX4" fmla="*/ 0 w 9360627"/>
              <a:gd name="connsiteY4" fmla="*/ 0 h 6874333"/>
              <a:gd name="connsiteX0" fmla="*/ 0 w 9360627"/>
              <a:gd name="connsiteY0" fmla="*/ 0 h 6874333"/>
              <a:gd name="connsiteX1" fmla="*/ 7314850 w 9360627"/>
              <a:gd name="connsiteY1" fmla="*/ 0 h 6874333"/>
              <a:gd name="connsiteX2" fmla="*/ 9360627 w 9360627"/>
              <a:gd name="connsiteY2" fmla="*/ 6874333 h 6874333"/>
              <a:gd name="connsiteX3" fmla="*/ 30996 w 9360627"/>
              <a:gd name="connsiteY3" fmla="*/ 6874332 h 6874333"/>
              <a:gd name="connsiteX4" fmla="*/ 0 w 9360627"/>
              <a:gd name="connsiteY4" fmla="*/ 0 h 6874333"/>
              <a:gd name="connsiteX0" fmla="*/ 0 w 9360627"/>
              <a:gd name="connsiteY0" fmla="*/ 15499 h 6889832"/>
              <a:gd name="connsiteX1" fmla="*/ 6260965 w 9360627"/>
              <a:gd name="connsiteY1" fmla="*/ 0 h 6889832"/>
              <a:gd name="connsiteX2" fmla="*/ 9360627 w 9360627"/>
              <a:gd name="connsiteY2" fmla="*/ 6889832 h 6889832"/>
              <a:gd name="connsiteX3" fmla="*/ 30996 w 9360627"/>
              <a:gd name="connsiteY3" fmla="*/ 6889831 h 6889832"/>
              <a:gd name="connsiteX4" fmla="*/ 0 w 9360627"/>
              <a:gd name="connsiteY4" fmla="*/ 15499 h 6889832"/>
              <a:gd name="connsiteX0" fmla="*/ 0 w 8151759"/>
              <a:gd name="connsiteY0" fmla="*/ 15499 h 6889832"/>
              <a:gd name="connsiteX1" fmla="*/ 6260965 w 8151759"/>
              <a:gd name="connsiteY1" fmla="*/ 0 h 6889832"/>
              <a:gd name="connsiteX2" fmla="*/ 8151759 w 8151759"/>
              <a:gd name="connsiteY2" fmla="*/ 6889832 h 6889832"/>
              <a:gd name="connsiteX3" fmla="*/ 30996 w 8151759"/>
              <a:gd name="connsiteY3" fmla="*/ 6889831 h 6889832"/>
              <a:gd name="connsiteX4" fmla="*/ 0 w 8151759"/>
              <a:gd name="connsiteY4" fmla="*/ 15499 h 6889832"/>
              <a:gd name="connsiteX0" fmla="*/ 0 w 8151759"/>
              <a:gd name="connsiteY0" fmla="*/ 1 h 6874334"/>
              <a:gd name="connsiteX1" fmla="*/ 6338457 w 8151759"/>
              <a:gd name="connsiteY1" fmla="*/ 0 h 6874334"/>
              <a:gd name="connsiteX2" fmla="*/ 8151759 w 8151759"/>
              <a:gd name="connsiteY2" fmla="*/ 6874334 h 6874334"/>
              <a:gd name="connsiteX3" fmla="*/ 30996 w 8151759"/>
              <a:gd name="connsiteY3" fmla="*/ 6874333 h 6874334"/>
              <a:gd name="connsiteX4" fmla="*/ 0 w 8151759"/>
              <a:gd name="connsiteY4" fmla="*/ 1 h 6874334"/>
              <a:gd name="connsiteX0" fmla="*/ 0 w 8151759"/>
              <a:gd name="connsiteY0" fmla="*/ 1 h 6874334"/>
              <a:gd name="connsiteX1" fmla="*/ 6338457 w 8151759"/>
              <a:gd name="connsiteY1" fmla="*/ 0 h 6874334"/>
              <a:gd name="connsiteX2" fmla="*/ 8151759 w 8151759"/>
              <a:gd name="connsiteY2" fmla="*/ 6874334 h 6874334"/>
              <a:gd name="connsiteX3" fmla="*/ 30996 w 8151759"/>
              <a:gd name="connsiteY3" fmla="*/ 6874333 h 6874334"/>
              <a:gd name="connsiteX4" fmla="*/ 0 w 8151759"/>
              <a:gd name="connsiteY4" fmla="*/ 1 h 6874334"/>
              <a:gd name="connsiteX0" fmla="*/ 0 w 8214864"/>
              <a:gd name="connsiteY0" fmla="*/ 1 h 6874334"/>
              <a:gd name="connsiteX1" fmla="*/ 6338457 w 8214864"/>
              <a:gd name="connsiteY1" fmla="*/ 0 h 6874334"/>
              <a:gd name="connsiteX2" fmla="*/ 8151759 w 8214864"/>
              <a:gd name="connsiteY2" fmla="*/ 6874334 h 6874334"/>
              <a:gd name="connsiteX3" fmla="*/ 30996 w 8214864"/>
              <a:gd name="connsiteY3" fmla="*/ 6874333 h 6874334"/>
              <a:gd name="connsiteX4" fmla="*/ 0 w 8214864"/>
              <a:gd name="connsiteY4" fmla="*/ 1 h 6874334"/>
              <a:gd name="connsiteX0" fmla="*/ 0 w 8195471"/>
              <a:gd name="connsiteY0" fmla="*/ 1 h 6874334"/>
              <a:gd name="connsiteX1" fmla="*/ 6338457 w 8195471"/>
              <a:gd name="connsiteY1" fmla="*/ 0 h 6874334"/>
              <a:gd name="connsiteX2" fmla="*/ 8151759 w 8195471"/>
              <a:gd name="connsiteY2" fmla="*/ 6874334 h 6874334"/>
              <a:gd name="connsiteX3" fmla="*/ 30996 w 8195471"/>
              <a:gd name="connsiteY3" fmla="*/ 6874333 h 6874334"/>
              <a:gd name="connsiteX4" fmla="*/ 0 w 8195471"/>
              <a:gd name="connsiteY4" fmla="*/ 1 h 6874334"/>
              <a:gd name="connsiteX0" fmla="*/ 0 w 8157017"/>
              <a:gd name="connsiteY0" fmla="*/ 1 h 6874334"/>
              <a:gd name="connsiteX1" fmla="*/ 6338457 w 8157017"/>
              <a:gd name="connsiteY1" fmla="*/ 0 h 6874334"/>
              <a:gd name="connsiteX2" fmla="*/ 8151759 w 8157017"/>
              <a:gd name="connsiteY2" fmla="*/ 6874334 h 6874334"/>
              <a:gd name="connsiteX3" fmla="*/ 30996 w 8157017"/>
              <a:gd name="connsiteY3" fmla="*/ 6874333 h 6874334"/>
              <a:gd name="connsiteX4" fmla="*/ 0 w 8157017"/>
              <a:gd name="connsiteY4" fmla="*/ 1 h 6874334"/>
              <a:gd name="connsiteX0" fmla="*/ 0 w 8172936"/>
              <a:gd name="connsiteY0" fmla="*/ 1 h 6874334"/>
              <a:gd name="connsiteX1" fmla="*/ 6338457 w 8172936"/>
              <a:gd name="connsiteY1" fmla="*/ 0 h 6874334"/>
              <a:gd name="connsiteX2" fmla="*/ 8151759 w 8172936"/>
              <a:gd name="connsiteY2" fmla="*/ 6874334 h 6874334"/>
              <a:gd name="connsiteX3" fmla="*/ 30996 w 8172936"/>
              <a:gd name="connsiteY3" fmla="*/ 6874333 h 6874334"/>
              <a:gd name="connsiteX4" fmla="*/ 0 w 8172936"/>
              <a:gd name="connsiteY4" fmla="*/ 1 h 6874334"/>
              <a:gd name="connsiteX0" fmla="*/ 0 w 8151759"/>
              <a:gd name="connsiteY0" fmla="*/ 1 h 6874334"/>
              <a:gd name="connsiteX1" fmla="*/ 6338457 w 8151759"/>
              <a:gd name="connsiteY1" fmla="*/ 0 h 6874334"/>
              <a:gd name="connsiteX2" fmla="*/ 8151759 w 8151759"/>
              <a:gd name="connsiteY2" fmla="*/ 6874334 h 6874334"/>
              <a:gd name="connsiteX3" fmla="*/ 30996 w 8151759"/>
              <a:gd name="connsiteY3" fmla="*/ 6874333 h 6874334"/>
              <a:gd name="connsiteX4" fmla="*/ 0 w 8151759"/>
              <a:gd name="connsiteY4" fmla="*/ 1 h 6874334"/>
              <a:gd name="connsiteX0" fmla="*/ 3658517 w 8120763"/>
              <a:gd name="connsiteY0" fmla="*/ 5677 h 6874334"/>
              <a:gd name="connsiteX1" fmla="*/ 6307461 w 8120763"/>
              <a:gd name="connsiteY1" fmla="*/ 0 h 6874334"/>
              <a:gd name="connsiteX2" fmla="*/ 8120763 w 8120763"/>
              <a:gd name="connsiteY2" fmla="*/ 6874334 h 6874334"/>
              <a:gd name="connsiteX3" fmla="*/ 0 w 8120763"/>
              <a:gd name="connsiteY3" fmla="*/ 6874333 h 6874334"/>
              <a:gd name="connsiteX4" fmla="*/ 3658517 w 8120763"/>
              <a:gd name="connsiteY4" fmla="*/ 5677 h 6874334"/>
              <a:gd name="connsiteX0" fmla="*/ 0 w 4462246"/>
              <a:gd name="connsiteY0" fmla="*/ 5677 h 6874334"/>
              <a:gd name="connsiteX1" fmla="*/ 2648944 w 4462246"/>
              <a:gd name="connsiteY1" fmla="*/ 0 h 6874334"/>
              <a:gd name="connsiteX2" fmla="*/ 4462246 w 4462246"/>
              <a:gd name="connsiteY2" fmla="*/ 6874334 h 6874334"/>
              <a:gd name="connsiteX3" fmla="*/ 658046 w 4462246"/>
              <a:gd name="connsiteY3" fmla="*/ 6499720 h 6874334"/>
              <a:gd name="connsiteX4" fmla="*/ 0 w 4462246"/>
              <a:gd name="connsiteY4" fmla="*/ 5677 h 6874334"/>
              <a:gd name="connsiteX0" fmla="*/ 0 w 4462246"/>
              <a:gd name="connsiteY0" fmla="*/ 5677 h 6874334"/>
              <a:gd name="connsiteX1" fmla="*/ 2648944 w 4462246"/>
              <a:gd name="connsiteY1" fmla="*/ 0 h 6874334"/>
              <a:gd name="connsiteX2" fmla="*/ 4462246 w 4462246"/>
              <a:gd name="connsiteY2" fmla="*/ 6874334 h 6874334"/>
              <a:gd name="connsiteX3" fmla="*/ 383713 w 4462246"/>
              <a:gd name="connsiteY3" fmla="*/ 6749462 h 6874334"/>
              <a:gd name="connsiteX4" fmla="*/ 0 w 4462246"/>
              <a:gd name="connsiteY4" fmla="*/ 5677 h 6874334"/>
              <a:gd name="connsiteX0" fmla="*/ 220942 w 4078533"/>
              <a:gd name="connsiteY0" fmla="*/ 391641 h 6874334"/>
              <a:gd name="connsiteX1" fmla="*/ 2265231 w 4078533"/>
              <a:gd name="connsiteY1" fmla="*/ 0 h 6874334"/>
              <a:gd name="connsiteX2" fmla="*/ 4078533 w 4078533"/>
              <a:gd name="connsiteY2" fmla="*/ 6874334 h 6874334"/>
              <a:gd name="connsiteX3" fmla="*/ 0 w 4078533"/>
              <a:gd name="connsiteY3" fmla="*/ 6749462 h 6874334"/>
              <a:gd name="connsiteX4" fmla="*/ 220942 w 4078533"/>
              <a:gd name="connsiteY4" fmla="*/ 391641 h 6874334"/>
              <a:gd name="connsiteX0" fmla="*/ 0 w 4126326"/>
              <a:gd name="connsiteY0" fmla="*/ 0 h 6880010"/>
              <a:gd name="connsiteX1" fmla="*/ 2313024 w 4126326"/>
              <a:gd name="connsiteY1" fmla="*/ 5676 h 6880010"/>
              <a:gd name="connsiteX2" fmla="*/ 4126326 w 4126326"/>
              <a:gd name="connsiteY2" fmla="*/ 6880010 h 6880010"/>
              <a:gd name="connsiteX3" fmla="*/ 47793 w 4126326"/>
              <a:gd name="connsiteY3" fmla="*/ 6755138 h 6880010"/>
              <a:gd name="connsiteX4" fmla="*/ 0 w 4126326"/>
              <a:gd name="connsiteY4" fmla="*/ 0 h 6880010"/>
              <a:gd name="connsiteX0" fmla="*/ 0 w 4059142"/>
              <a:gd name="connsiteY0" fmla="*/ 0 h 6755138"/>
              <a:gd name="connsiteX1" fmla="*/ 2313024 w 4059142"/>
              <a:gd name="connsiteY1" fmla="*/ 5676 h 6755138"/>
              <a:gd name="connsiteX2" fmla="*/ 4059142 w 4059142"/>
              <a:gd name="connsiteY2" fmla="*/ 6749463 h 6755138"/>
              <a:gd name="connsiteX3" fmla="*/ 47793 w 4059142"/>
              <a:gd name="connsiteY3" fmla="*/ 6755138 h 6755138"/>
              <a:gd name="connsiteX4" fmla="*/ 0 w 4059142"/>
              <a:gd name="connsiteY4" fmla="*/ 0 h 6755138"/>
              <a:gd name="connsiteX0" fmla="*/ 13792 w 4072934"/>
              <a:gd name="connsiteY0" fmla="*/ 0 h 6777842"/>
              <a:gd name="connsiteX1" fmla="*/ 2326816 w 4072934"/>
              <a:gd name="connsiteY1" fmla="*/ 5676 h 6777842"/>
              <a:gd name="connsiteX2" fmla="*/ 4072934 w 4072934"/>
              <a:gd name="connsiteY2" fmla="*/ 6749463 h 6777842"/>
              <a:gd name="connsiteX3" fmla="*/ 0 w 4072934"/>
              <a:gd name="connsiteY3" fmla="*/ 6777842 h 6777842"/>
              <a:gd name="connsiteX4" fmla="*/ 13792 w 4072934"/>
              <a:gd name="connsiteY4" fmla="*/ 0 h 6777842"/>
              <a:gd name="connsiteX0" fmla="*/ 13792 w 4072934"/>
              <a:gd name="connsiteY0" fmla="*/ 4401 h 6782243"/>
              <a:gd name="connsiteX1" fmla="*/ 2764139 w 4072934"/>
              <a:gd name="connsiteY1" fmla="*/ 0 h 6782243"/>
              <a:gd name="connsiteX2" fmla="*/ 4072934 w 4072934"/>
              <a:gd name="connsiteY2" fmla="*/ 6753864 h 6782243"/>
              <a:gd name="connsiteX3" fmla="*/ 0 w 4072934"/>
              <a:gd name="connsiteY3" fmla="*/ 6782243 h 6782243"/>
              <a:gd name="connsiteX4" fmla="*/ 13792 w 4072934"/>
              <a:gd name="connsiteY4" fmla="*/ 4401 h 6782243"/>
              <a:gd name="connsiteX0" fmla="*/ 13792 w 4649407"/>
              <a:gd name="connsiteY0" fmla="*/ 4401 h 6782243"/>
              <a:gd name="connsiteX1" fmla="*/ 2764139 w 4649407"/>
              <a:gd name="connsiteY1" fmla="*/ 0 h 6782243"/>
              <a:gd name="connsiteX2" fmla="*/ 4649407 w 4649407"/>
              <a:gd name="connsiteY2" fmla="*/ 6763940 h 6782243"/>
              <a:gd name="connsiteX3" fmla="*/ 0 w 4649407"/>
              <a:gd name="connsiteY3" fmla="*/ 6782243 h 6782243"/>
              <a:gd name="connsiteX4" fmla="*/ 13792 w 4649407"/>
              <a:gd name="connsiteY4" fmla="*/ 4401 h 6782243"/>
              <a:gd name="connsiteX0" fmla="*/ 13792 w 4689163"/>
              <a:gd name="connsiteY0" fmla="*/ 4401 h 6794170"/>
              <a:gd name="connsiteX1" fmla="*/ 2764139 w 4689163"/>
              <a:gd name="connsiteY1" fmla="*/ 0 h 6794170"/>
              <a:gd name="connsiteX2" fmla="*/ 4689163 w 4689163"/>
              <a:gd name="connsiteY2" fmla="*/ 6794170 h 6794170"/>
              <a:gd name="connsiteX3" fmla="*/ 0 w 4689163"/>
              <a:gd name="connsiteY3" fmla="*/ 6782243 h 6794170"/>
              <a:gd name="connsiteX4" fmla="*/ 13792 w 4689163"/>
              <a:gd name="connsiteY4" fmla="*/ 4401 h 67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163" h="6794170">
                <a:moveTo>
                  <a:pt x="13792" y="4401"/>
                </a:moveTo>
                <a:lnTo>
                  <a:pt x="2764139" y="0"/>
                </a:lnTo>
                <a:cubicBezTo>
                  <a:pt x="3767796" y="4030305"/>
                  <a:pt x="3759437" y="3423433"/>
                  <a:pt x="4689163" y="6794170"/>
                </a:cubicBezTo>
                <a:lnTo>
                  <a:pt x="0" y="6782243"/>
                </a:lnTo>
                <a:cubicBezTo>
                  <a:pt x="4597" y="4522962"/>
                  <a:pt x="9195" y="2263682"/>
                  <a:pt x="13792" y="4401"/>
                </a:cubicBezTo>
                <a:close/>
              </a:path>
            </a:pathLst>
          </a:custGeom>
          <a:pattFill prst="pct2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A91778-A68A-4BC6-1A0B-64EDFA9A1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899" y="433138"/>
            <a:ext cx="6029649" cy="991023"/>
          </a:xfrm>
        </p:spPr>
        <p:txBody>
          <a:bodyPr anchor="b" anchorCtr="0"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699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77C5E2B-B294-B149-302C-F8DCB317DD4D}"/>
              </a:ext>
            </a:extLst>
          </p:cNvPr>
          <p:cNvSpPr txBox="1">
            <a:spLocks/>
          </p:cNvSpPr>
          <p:nvPr userDrawn="1"/>
        </p:nvSpPr>
        <p:spPr>
          <a:xfrm>
            <a:off x="5358522" y="5187540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4EF1B4DB-020E-F742-7F73-3B652BC6B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2" y="5275944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34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4430902" y="1"/>
            <a:ext cx="4713098" cy="6858001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DF05F0D-1982-137A-ACD6-4EA3D8F92A08}"/>
              </a:ext>
            </a:extLst>
          </p:cNvPr>
          <p:cNvSpPr txBox="1">
            <a:spLocks/>
          </p:cNvSpPr>
          <p:nvPr userDrawn="1"/>
        </p:nvSpPr>
        <p:spPr>
          <a:xfrm>
            <a:off x="1256449" y="5187540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C9D0ABA0-1EEB-C179-7AEF-24AB9F70D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75944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 section header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2D13-E36C-D41E-F73C-63382C2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382" y="898531"/>
            <a:ext cx="6013568" cy="3160852"/>
          </a:xfrm>
        </p:spPr>
        <p:txBody>
          <a:bodyPr anchor="ctr" anchorCtr="0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6" name="Picture Placeholder 40">
            <a:extLst>
              <a:ext uri="{FF2B5EF4-FFF2-40B4-BE49-F238E27FC236}">
                <a16:creationId xmlns:a16="http://schemas.microsoft.com/office/drawing/2014/main" id="{6BA6233D-EFA8-D3D1-5824-614B9E57C5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540326"/>
            <a:ext cx="2100780" cy="5602024"/>
          </a:xfrm>
          <a:custGeom>
            <a:avLst/>
            <a:gdLst>
              <a:gd name="connsiteX0" fmla="*/ 0 w 6402627"/>
              <a:gd name="connsiteY0" fmla="*/ 0 h 5598822"/>
              <a:gd name="connsiteX1" fmla="*/ 3603216 w 6402627"/>
              <a:gd name="connsiteY1" fmla="*/ 0 h 5598822"/>
              <a:gd name="connsiteX2" fmla="*/ 6402627 w 6402627"/>
              <a:gd name="connsiteY2" fmla="*/ 2799411 h 5598822"/>
              <a:gd name="connsiteX3" fmla="*/ 3603216 w 6402627"/>
              <a:gd name="connsiteY3" fmla="*/ 5598822 h 5598822"/>
              <a:gd name="connsiteX4" fmla="*/ 0 w 6402627"/>
              <a:gd name="connsiteY4" fmla="*/ 5598822 h 5598822"/>
              <a:gd name="connsiteX5" fmla="*/ 0 w 6402627"/>
              <a:gd name="connsiteY5" fmla="*/ 0 h 5598822"/>
              <a:gd name="connsiteX0" fmla="*/ 3216729 w 6402627"/>
              <a:gd name="connsiteY0" fmla="*/ 32657 h 5598822"/>
              <a:gd name="connsiteX1" fmla="*/ 3603216 w 6402627"/>
              <a:gd name="connsiteY1" fmla="*/ 0 h 5598822"/>
              <a:gd name="connsiteX2" fmla="*/ 6402627 w 6402627"/>
              <a:gd name="connsiteY2" fmla="*/ 2799411 h 5598822"/>
              <a:gd name="connsiteX3" fmla="*/ 3603216 w 6402627"/>
              <a:gd name="connsiteY3" fmla="*/ 5598822 h 5598822"/>
              <a:gd name="connsiteX4" fmla="*/ 0 w 6402627"/>
              <a:gd name="connsiteY4" fmla="*/ 5598822 h 5598822"/>
              <a:gd name="connsiteX5" fmla="*/ 3216729 w 6402627"/>
              <a:gd name="connsiteY5" fmla="*/ 32657 h 5598822"/>
              <a:gd name="connsiteX0" fmla="*/ 16329 w 3202227"/>
              <a:gd name="connsiteY0" fmla="*/ 32657 h 5598822"/>
              <a:gd name="connsiteX1" fmla="*/ 402816 w 3202227"/>
              <a:gd name="connsiteY1" fmla="*/ 0 h 5598822"/>
              <a:gd name="connsiteX2" fmla="*/ 3202227 w 3202227"/>
              <a:gd name="connsiteY2" fmla="*/ 2799411 h 5598822"/>
              <a:gd name="connsiteX3" fmla="*/ 402816 w 3202227"/>
              <a:gd name="connsiteY3" fmla="*/ 5598822 h 5598822"/>
              <a:gd name="connsiteX4" fmla="*/ 0 w 3202227"/>
              <a:gd name="connsiteY4" fmla="*/ 5582494 h 5598822"/>
              <a:gd name="connsiteX5" fmla="*/ 16329 w 3202227"/>
              <a:gd name="connsiteY5" fmla="*/ 32657 h 5598822"/>
              <a:gd name="connsiteX0" fmla="*/ 4376 w 3202227"/>
              <a:gd name="connsiteY0" fmla="*/ 0 h 5602024"/>
              <a:gd name="connsiteX1" fmla="*/ 402816 w 3202227"/>
              <a:gd name="connsiteY1" fmla="*/ 3202 h 5602024"/>
              <a:gd name="connsiteX2" fmla="*/ 3202227 w 3202227"/>
              <a:gd name="connsiteY2" fmla="*/ 2802613 h 5602024"/>
              <a:gd name="connsiteX3" fmla="*/ 402816 w 3202227"/>
              <a:gd name="connsiteY3" fmla="*/ 5602024 h 5602024"/>
              <a:gd name="connsiteX4" fmla="*/ 0 w 3202227"/>
              <a:gd name="connsiteY4" fmla="*/ 5585696 h 5602024"/>
              <a:gd name="connsiteX5" fmla="*/ 4376 w 3202227"/>
              <a:gd name="connsiteY5" fmla="*/ 0 h 5602024"/>
              <a:gd name="connsiteX0" fmla="*/ 4376 w 3202227"/>
              <a:gd name="connsiteY0" fmla="*/ 0 h 5603626"/>
              <a:gd name="connsiteX1" fmla="*/ 402816 w 3202227"/>
              <a:gd name="connsiteY1" fmla="*/ 3202 h 5603626"/>
              <a:gd name="connsiteX2" fmla="*/ 3202227 w 3202227"/>
              <a:gd name="connsiteY2" fmla="*/ 2802613 h 5603626"/>
              <a:gd name="connsiteX3" fmla="*/ 402816 w 3202227"/>
              <a:gd name="connsiteY3" fmla="*/ 5602024 h 5603626"/>
              <a:gd name="connsiteX4" fmla="*/ 0 w 3202227"/>
              <a:gd name="connsiteY4" fmla="*/ 5603626 h 5603626"/>
              <a:gd name="connsiteX5" fmla="*/ 4376 w 3202227"/>
              <a:gd name="connsiteY5" fmla="*/ 0 h 5603626"/>
              <a:gd name="connsiteX0" fmla="*/ 250956 w 3202227"/>
              <a:gd name="connsiteY0" fmla="*/ 0 h 5603626"/>
              <a:gd name="connsiteX1" fmla="*/ 402816 w 3202227"/>
              <a:gd name="connsiteY1" fmla="*/ 3202 h 5603626"/>
              <a:gd name="connsiteX2" fmla="*/ 3202227 w 3202227"/>
              <a:gd name="connsiteY2" fmla="*/ 2802613 h 5603626"/>
              <a:gd name="connsiteX3" fmla="*/ 402816 w 3202227"/>
              <a:gd name="connsiteY3" fmla="*/ 5602024 h 5603626"/>
              <a:gd name="connsiteX4" fmla="*/ 0 w 3202227"/>
              <a:gd name="connsiteY4" fmla="*/ 5603626 h 5603626"/>
              <a:gd name="connsiteX5" fmla="*/ 250956 w 3202227"/>
              <a:gd name="connsiteY5" fmla="*/ 0 h 5603626"/>
              <a:gd name="connsiteX0" fmla="*/ 20 w 2951291"/>
              <a:gd name="connsiteY0" fmla="*/ 0 h 5613901"/>
              <a:gd name="connsiteX1" fmla="*/ 151880 w 2951291"/>
              <a:gd name="connsiteY1" fmla="*/ 3202 h 5613901"/>
              <a:gd name="connsiteX2" fmla="*/ 2951291 w 2951291"/>
              <a:gd name="connsiteY2" fmla="*/ 2802613 h 5613901"/>
              <a:gd name="connsiteX3" fmla="*/ 151880 w 2951291"/>
              <a:gd name="connsiteY3" fmla="*/ 5602024 h 5613901"/>
              <a:gd name="connsiteX4" fmla="*/ 77837 w 2951291"/>
              <a:gd name="connsiteY4" fmla="*/ 5613901 h 5613901"/>
              <a:gd name="connsiteX5" fmla="*/ 20 w 2951291"/>
              <a:gd name="connsiteY5" fmla="*/ 0 h 5613901"/>
              <a:gd name="connsiteX0" fmla="*/ 76295 w 2873454"/>
              <a:gd name="connsiteY0" fmla="*/ 0 h 5613901"/>
              <a:gd name="connsiteX1" fmla="*/ 74043 w 2873454"/>
              <a:gd name="connsiteY1" fmla="*/ 3202 h 5613901"/>
              <a:gd name="connsiteX2" fmla="*/ 2873454 w 2873454"/>
              <a:gd name="connsiteY2" fmla="*/ 2802613 h 5613901"/>
              <a:gd name="connsiteX3" fmla="*/ 74043 w 2873454"/>
              <a:gd name="connsiteY3" fmla="*/ 5602024 h 5613901"/>
              <a:gd name="connsiteX4" fmla="*/ 0 w 2873454"/>
              <a:gd name="connsiteY4" fmla="*/ 5613901 h 5613901"/>
              <a:gd name="connsiteX5" fmla="*/ 76295 w 2873454"/>
              <a:gd name="connsiteY5" fmla="*/ 0 h 5613901"/>
              <a:gd name="connsiteX0" fmla="*/ 14650 w 2811809"/>
              <a:gd name="connsiteY0" fmla="*/ 0 h 5624175"/>
              <a:gd name="connsiteX1" fmla="*/ 12398 w 2811809"/>
              <a:gd name="connsiteY1" fmla="*/ 3202 h 5624175"/>
              <a:gd name="connsiteX2" fmla="*/ 2811809 w 2811809"/>
              <a:gd name="connsiteY2" fmla="*/ 2802613 h 5624175"/>
              <a:gd name="connsiteX3" fmla="*/ 12398 w 2811809"/>
              <a:gd name="connsiteY3" fmla="*/ 5602024 h 5624175"/>
              <a:gd name="connsiteX4" fmla="*/ 0 w 2811809"/>
              <a:gd name="connsiteY4" fmla="*/ 5624175 h 5624175"/>
              <a:gd name="connsiteX5" fmla="*/ 14650 w 2811809"/>
              <a:gd name="connsiteY5" fmla="*/ 0 h 5624175"/>
              <a:gd name="connsiteX0" fmla="*/ 2252 w 2799411"/>
              <a:gd name="connsiteY0" fmla="*/ 0 h 5624175"/>
              <a:gd name="connsiteX1" fmla="*/ 0 w 2799411"/>
              <a:gd name="connsiteY1" fmla="*/ 3202 h 5624175"/>
              <a:gd name="connsiteX2" fmla="*/ 2799411 w 2799411"/>
              <a:gd name="connsiteY2" fmla="*/ 2802613 h 5624175"/>
              <a:gd name="connsiteX3" fmla="*/ 0 w 2799411"/>
              <a:gd name="connsiteY3" fmla="*/ 5602024 h 5624175"/>
              <a:gd name="connsiteX4" fmla="*/ 18424 w 2799411"/>
              <a:gd name="connsiteY4" fmla="*/ 5624175 h 5624175"/>
              <a:gd name="connsiteX5" fmla="*/ 2252 w 2799411"/>
              <a:gd name="connsiteY5" fmla="*/ 0 h 5624175"/>
              <a:gd name="connsiteX0" fmla="*/ 3881 w 2801040"/>
              <a:gd name="connsiteY0" fmla="*/ 0 h 5602024"/>
              <a:gd name="connsiteX1" fmla="*/ 1629 w 2801040"/>
              <a:gd name="connsiteY1" fmla="*/ 3202 h 5602024"/>
              <a:gd name="connsiteX2" fmla="*/ 2801040 w 2801040"/>
              <a:gd name="connsiteY2" fmla="*/ 2802613 h 5602024"/>
              <a:gd name="connsiteX3" fmla="*/ 1629 w 2801040"/>
              <a:gd name="connsiteY3" fmla="*/ 5602024 h 5602024"/>
              <a:gd name="connsiteX4" fmla="*/ 0 w 2801040"/>
              <a:gd name="connsiteY4" fmla="*/ 5600111 h 5602024"/>
              <a:gd name="connsiteX5" fmla="*/ 3881 w 2801040"/>
              <a:gd name="connsiteY5" fmla="*/ 0 h 56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040" h="5602024">
                <a:moveTo>
                  <a:pt x="3881" y="0"/>
                </a:moveTo>
                <a:lnTo>
                  <a:pt x="1629" y="3202"/>
                </a:lnTo>
                <a:lnTo>
                  <a:pt x="2801040" y="2802613"/>
                </a:lnTo>
                <a:lnTo>
                  <a:pt x="1629" y="5602024"/>
                </a:lnTo>
                <a:lnTo>
                  <a:pt x="0" y="5600111"/>
                </a:lnTo>
                <a:cubicBezTo>
                  <a:pt x="1459" y="3738212"/>
                  <a:pt x="2422" y="1861899"/>
                  <a:pt x="3881" y="0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A9960F-D803-5C9A-BE13-535A9D93A3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9382" y="4130670"/>
            <a:ext cx="6013568" cy="1097280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76E56F-E613-8818-D819-5A169AC28719}"/>
              </a:ext>
            </a:extLst>
          </p:cNvPr>
          <p:cNvSpPr txBox="1">
            <a:spLocks/>
          </p:cNvSpPr>
          <p:nvPr userDrawn="1"/>
        </p:nvSpPr>
        <p:spPr>
          <a:xfrm>
            <a:off x="2809742" y="5705406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4" name="Picture 3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0AB3E51A-A4C7-8AC5-F0E1-BD87EAE96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93" y="5793810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Section Header,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9057-8182-B9E2-13EB-A45E624237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315" y="2980941"/>
            <a:ext cx="7532913" cy="1510464"/>
          </a:xfrm>
        </p:spPr>
        <p:txBody>
          <a:bodyPr anchor="b" anchorCtr="0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038680-1381-B499-8B96-0E027B6CC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315" y="4546367"/>
            <a:ext cx="7532913" cy="1048318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6FD61DF-E0F7-F4C9-07BA-41401EEA1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656636"/>
          </a:xfrm>
          <a:prstGeom prst="roundRect">
            <a:avLst>
              <a:gd name="adj" fmla="val 0"/>
            </a:avLst>
          </a:pr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B7BB02-1654-8104-389B-7606889563A9}"/>
              </a:ext>
            </a:extLst>
          </p:cNvPr>
          <p:cNvSpPr txBox="1">
            <a:spLocks/>
          </p:cNvSpPr>
          <p:nvPr userDrawn="1"/>
        </p:nvSpPr>
        <p:spPr>
          <a:xfrm>
            <a:off x="4383912" y="5744096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06282934-1BEA-04F4-1213-B63A091D1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2" y="5832500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9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riangle section header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2D13-E36C-D41E-F73C-63382C2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978" y="2708321"/>
            <a:ext cx="7218045" cy="2196021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A9960F-D803-5C9A-BE13-535A9D93A3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978" y="4984633"/>
            <a:ext cx="7218045" cy="745210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4" name="Picture Placeholder 40">
            <a:extLst>
              <a:ext uri="{FF2B5EF4-FFF2-40B4-BE49-F238E27FC236}">
                <a16:creationId xmlns:a16="http://schemas.microsoft.com/office/drawing/2014/main" id="{92038947-675F-8605-6636-4FEB159ED9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547739" y="0"/>
            <a:ext cx="4063855" cy="2537460"/>
          </a:xfrm>
          <a:prstGeom prst="flowChartMerge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9361C3-25AC-860F-A8F8-8A752A7236BF}"/>
              </a:ext>
            </a:extLst>
          </p:cNvPr>
          <p:cNvSpPr txBox="1">
            <a:spLocks/>
          </p:cNvSpPr>
          <p:nvPr userDrawn="1"/>
        </p:nvSpPr>
        <p:spPr>
          <a:xfrm>
            <a:off x="4410983" y="5900704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8" name="Picture 7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CBCC056F-72BD-E4C5-2172-74611412A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34" y="5989108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9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ection header, subhead, 1/3 p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71762F-F6F9-7B88-1A82-8C912D875A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315" y="745299"/>
            <a:ext cx="7532913" cy="1510464"/>
          </a:xfrm>
        </p:spPr>
        <p:txBody>
          <a:bodyPr anchor="b" anchorCtr="0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A86741-BB45-D33A-7538-D44FF6EC1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315" y="2310725"/>
            <a:ext cx="7532913" cy="1622205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C218A214-9E87-46FF-71D3-FB16188AE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29100"/>
            <a:ext cx="9144000" cy="2628900"/>
          </a:xfrm>
          <a:prstGeom prst="roundRect">
            <a:avLst>
              <a:gd name="adj" fmla="val 0"/>
            </a:avLst>
          </a:pr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1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 section header, 1/2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88A90E1-1BE4-B148-8A1B-E878663E1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29100"/>
            <a:ext cx="9144000" cy="2628900"/>
          </a:xfrm>
          <a:prstGeom prst="roundRect">
            <a:avLst>
              <a:gd name="adj" fmla="val 0"/>
            </a:avLst>
          </a:pr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BDA46-F2B4-5B3B-85BB-E9A41B3750A6}"/>
              </a:ext>
            </a:extLst>
          </p:cNvPr>
          <p:cNvGrpSpPr/>
          <p:nvPr userDrawn="1"/>
        </p:nvGrpSpPr>
        <p:grpSpPr>
          <a:xfrm>
            <a:off x="3852034" y="3020522"/>
            <a:ext cx="1691516" cy="816957"/>
            <a:chOff x="5326546" y="2833953"/>
            <a:chExt cx="2255354" cy="816957"/>
          </a:xfrm>
        </p:grpSpPr>
        <p:sp>
          <p:nvSpPr>
            <p:cNvPr id="4" name="Footer Placeholder 4">
              <a:extLst>
                <a:ext uri="{FF2B5EF4-FFF2-40B4-BE49-F238E27FC236}">
                  <a16:creationId xmlns:a16="http://schemas.microsoft.com/office/drawing/2014/main" id="{5B4A980E-9430-24E7-83D8-9EAC804095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80111" y="2902745"/>
              <a:ext cx="1601789" cy="6793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600" b="0" kern="1200">
                  <a:solidFill>
                    <a:schemeClr val="tx2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50">
                  <a:solidFill>
                    <a:schemeClr val="bg2">
                      <a:lumMod val="10000"/>
                    </a:schemeClr>
                  </a:solidFill>
                  <a:latin typeface="Franklin Gothic Demi Cond" panose="020B0706030402020204" pitchFamily="34" charset="0"/>
                </a:rPr>
                <a:t>Oregon Department of Fish and Wildlife</a:t>
              </a:r>
            </a:p>
          </p:txBody>
        </p:sp>
        <p:pic>
          <p:nvPicPr>
            <p:cNvPr id="5" name="Picture 4" descr="A black sign with a fish and deer&#10;&#10;Description automatically generated">
              <a:extLst>
                <a:ext uri="{FF2B5EF4-FFF2-40B4-BE49-F238E27FC236}">
                  <a16:creationId xmlns:a16="http://schemas.microsoft.com/office/drawing/2014/main" id="{788ED118-9166-BC22-580B-1F6B8D449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546" y="2833953"/>
              <a:ext cx="653565" cy="816957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684E4EB1-126F-3B63-0B61-A6D0AAC773A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05544" y="1194636"/>
            <a:ext cx="7532913" cy="1510464"/>
          </a:xfrm>
        </p:spPr>
        <p:txBody>
          <a:bodyPr anchor="b" anchorCtr="0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8390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3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79A90A9-0772-4950-D71D-B04622144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315" y="3300836"/>
            <a:ext cx="7532913" cy="1547891"/>
          </a:xfrm>
        </p:spPr>
        <p:txBody>
          <a:bodyPr anchor="t" anchorCtr="0"/>
          <a:lstStyle>
            <a:lvl1pPr marL="0" indent="0" algn="ctr">
              <a:buNone/>
              <a:defRPr sz="1800" b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DC39A4D-6395-F264-C3C3-DC231F1E74F2}"/>
              </a:ext>
            </a:extLst>
          </p:cNvPr>
          <p:cNvSpPr txBox="1">
            <a:spLocks/>
          </p:cNvSpPr>
          <p:nvPr userDrawn="1"/>
        </p:nvSpPr>
        <p:spPr>
          <a:xfrm>
            <a:off x="4383912" y="5744096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8AA2B348-2E78-9313-CECE-30D18CCAC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2" y="5832500"/>
            <a:ext cx="418250" cy="6970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8B6B76-7B60-E762-9065-441B82EBD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315" y="745299"/>
            <a:ext cx="7532913" cy="2467133"/>
          </a:xfrm>
        </p:spPr>
        <p:txBody>
          <a:bodyPr anchor="b" anchorCtr="0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27234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83108-C853-0194-D87E-29F54D74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322" y="1413165"/>
            <a:ext cx="6791450" cy="2741741"/>
          </a:xfrm>
        </p:spPr>
        <p:txBody>
          <a:bodyPr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8B167A-AFDD-05B4-43E6-65A7F40595CC}"/>
              </a:ext>
            </a:extLst>
          </p:cNvPr>
          <p:cNvSpPr txBox="1">
            <a:spLocks/>
          </p:cNvSpPr>
          <p:nvPr userDrawn="1"/>
        </p:nvSpPr>
        <p:spPr>
          <a:xfrm>
            <a:off x="4383912" y="5744096"/>
            <a:ext cx="920912" cy="8738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25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Oregon Department of Fish and Wildlife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3D935037-854E-152C-3049-71F922053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2" y="5832500"/>
            <a:ext cx="418250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9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sub-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5BB8D-3F43-770A-5BD0-60A4E669D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728F-3ECF-371F-F60F-BEC6E3F113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51" y="2514600"/>
            <a:ext cx="7199274" cy="3687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A47E4E-A16B-FCF7-67A8-627A52360C0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54151" y="1830826"/>
            <a:ext cx="7199274" cy="6311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9B5FA447-7967-7B74-1961-E954DC916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48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header,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22C2D6-46DC-B74F-AB8D-76B4153AA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132C8F-993A-F364-551E-4C95B886AB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51" y="1906954"/>
            <a:ext cx="7199274" cy="4294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EC420223-296D-44CD-414C-4FB5B489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5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header, sub-head,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0ECF7837-17D2-EC0A-B3DB-C0E472D32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" y="5204145"/>
            <a:ext cx="606338" cy="10105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191587-A0FA-F44D-33D9-7002126D6C60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A40EFF-6DED-0AA7-C24F-1548849D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F5C39B-2EF5-4B6B-44BA-5E11DF177EF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54151" y="1830826"/>
            <a:ext cx="7199274" cy="6311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D50AC5-5260-F845-3165-F0487B5F3E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51" y="2514600"/>
            <a:ext cx="3553797" cy="3687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EBF967-F4AD-EFF7-3DEC-9F3FB73CA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10019" y="2514600"/>
            <a:ext cx="3553797" cy="3687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F450909F-E4CB-B714-38FF-79AC379964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0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header, sub-headers,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0ECF7837-17D2-EC0A-B3DB-C0E472D32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" y="5204145"/>
            <a:ext cx="606338" cy="10105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191587-A0FA-F44D-33D9-7002126D6C60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1DD13B-FEB8-0C18-449D-DD60E7467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DE2415-12B1-30B1-30EB-193C839E05B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54151" y="1830826"/>
            <a:ext cx="3553797" cy="6311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DFE562-07A2-4714-7017-4D06CD420E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51" y="2514600"/>
            <a:ext cx="3553797" cy="3687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21910A-2AE2-13F6-B257-0A969B8BB38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10019" y="2514600"/>
            <a:ext cx="3553797" cy="3687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B746B8C-1B3D-2D2D-450D-B9D516F729E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810019" y="1830826"/>
            <a:ext cx="3553797" cy="6311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C4E0CB72-7268-327A-244D-66F3B12C8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9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header, content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51A5A-3BE1-6563-A6D2-059449A73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CEE816-A238-CA10-754C-75721550CC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51" y="1909012"/>
            <a:ext cx="3553797" cy="429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8F5149-1F0F-08D3-DB62-87F5FB02366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10019" y="1909012"/>
            <a:ext cx="3553797" cy="429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58D50CC4-3C60-F97D-E3A2-EA9A7C804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2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header, content, 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1"/>
            <a:ext cx="800101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sign with a fish and deer&#10;&#10;Description automatically generated">
            <a:extLst>
              <a:ext uri="{FF2B5EF4-FFF2-40B4-BE49-F238E27FC236}">
                <a16:creationId xmlns:a16="http://schemas.microsoft.com/office/drawing/2014/main" id="{CA15E5C1-EA34-A901-68DB-E7ABB6F90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" y="5210356"/>
            <a:ext cx="606338" cy="1010563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E8F86DC-A167-1685-6878-58CCB8E5C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81529" y="0"/>
            <a:ext cx="4062471" cy="6899312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03A687-62CA-1E7B-727E-8ADAE92F6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5" y="677732"/>
            <a:ext cx="3558557" cy="248836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3436D8-F726-3840-CF00-EF69F025D29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72865" y="3429000"/>
            <a:ext cx="3558557" cy="27512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950"/>
            </a:lvl2pPr>
            <a:lvl3pPr marL="685800" indent="0">
              <a:buNone/>
              <a:defRPr sz="195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99E5F-D522-850D-39FA-F47638DF0F5C}"/>
              </a:ext>
            </a:extLst>
          </p:cNvPr>
          <p:cNvSpPr/>
          <p:nvPr userDrawn="1"/>
        </p:nvSpPr>
        <p:spPr>
          <a:xfrm>
            <a:off x="0" y="-2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629381B0-7497-531F-3F93-D1D12DAE5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7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nd_header, body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F4C9-35C3-DC71-E0DD-3C848C7EA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115" y="987425"/>
            <a:ext cx="2993571" cy="222683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8786-98BD-F478-7A6E-A9424BFF3D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9882" y="987426"/>
            <a:ext cx="4094019" cy="4873625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950"/>
            </a:lvl2pPr>
            <a:lvl3pPr>
              <a:defRPr sz="19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98BCD-6A84-00E1-B806-D2AED4F7B99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32115" y="3429000"/>
            <a:ext cx="2993571" cy="244157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9298A-3FC5-4AF7-FDEB-A9CEDB2834AB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9AE4A753-72ED-53BA-6ED4-F31641D6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header,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F6046-4C1A-B1EC-EBD7-DF7E8005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B6A77B7-22CC-4229-15C1-E0586D87DE2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54151" y="1778212"/>
            <a:ext cx="7199273" cy="74820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3E0169CB-3D78-565F-8D0E-9EEB35808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3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F6046-4C1A-B1EC-EBD7-DF7E800517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151" y="656077"/>
            <a:ext cx="7199274" cy="1122135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add text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944F30D4-5256-AFBE-6E4A-C29BA3E14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0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2C217-CB3B-0DC5-B03A-EB64EA5C04EF}"/>
              </a:ext>
            </a:extLst>
          </p:cNvPr>
          <p:cNvSpPr/>
          <p:nvPr userDrawn="1"/>
        </p:nvSpPr>
        <p:spPr>
          <a:xfrm>
            <a:off x="-1" y="-1"/>
            <a:ext cx="8001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7F084FC3-8CC9-C5BB-5C71-570B4CAB4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" y="5210355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4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87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bar section_1/2 pg sl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5D139-B74B-B356-8A63-A6DED7D86C90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C256E523-60E5-E02E-114C-0B4D624DC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89326-7FAD-0961-DFB4-6EEF5F7F78EA}"/>
              </a:ext>
            </a:extLst>
          </p:cNvPr>
          <p:cNvSpPr/>
          <p:nvPr userDrawn="1"/>
        </p:nvSpPr>
        <p:spPr>
          <a:xfrm>
            <a:off x="864899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69866-4972-6E46-09B9-D2FD65E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9AF19B9-18D4-30EA-1AF7-F471ACF80B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E4DB13CD-7D2D-2054-DB1B-5C95CD28F4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9854" y="3143252"/>
            <a:ext cx="3573380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CB73B6F-A3D1-9C8E-77D9-4D49A7390A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9CCA47-3E10-DE97-B34A-C9D3F5D50A3C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0578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r section_1/2 pg sl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C8A976-2475-EB7A-C7E4-A2CE5996D168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sign with a fish and deer&#10;&#10;Description automatically generated">
            <a:extLst>
              <a:ext uri="{FF2B5EF4-FFF2-40B4-BE49-F238E27FC236}">
                <a16:creationId xmlns:a16="http://schemas.microsoft.com/office/drawing/2014/main" id="{A1DCFF4C-64C3-8242-E8FA-E45407EE5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345193-B399-0CDD-CB54-477864555F94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3DF7DB-D7F2-ED98-4779-252DF7B7C3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91A87341-32CB-BA96-3A11-BD239D9AB1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97DC72F3-867E-8C70-08FF-E2014F2A9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95777B-7058-A0BE-D4B7-AAAF2A8F5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0646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ar section_1/2 pg slant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11575"/>
            <a:ext cx="5553968" cy="686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FBD61-9FCA-76AE-F97C-68A03292C547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D16E9BF-4E90-986A-17E8-8C4B88025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4C1DDC43-3F20-DDD0-C67B-AE786D4F5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3CC2ADC-4DE0-3896-B2D1-594C46AA0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A754DF-E220-279B-B8AD-3DE17A3A5259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0139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bar section_1/2 pg slant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EF62D8-32ED-9654-8724-F103F2048C41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sign with a fish and deer&#10;&#10;Description automatically generated">
            <a:extLst>
              <a:ext uri="{FF2B5EF4-FFF2-40B4-BE49-F238E27FC236}">
                <a16:creationId xmlns:a16="http://schemas.microsoft.com/office/drawing/2014/main" id="{F0A40D75-8F7E-B9AF-D5C2-E48016819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C7B31C-BA78-5CAB-5CA5-71DFAE66F71E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7C2E17-55C3-8E38-C259-159DFD3A1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A3F59E74-1708-8E5C-6113-58EC73BBA6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48C41071-D762-A8DC-9ADD-E90BB6C6A9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DB0D572-8E6B-BC5C-6D83-EBDA9A233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EE07FB-0D9B-D95A-07D4-7E9D2647D36F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0872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n bar section_1/2 pg slant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139948-E626-1E7C-D4D1-4AC1288EB7F5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20F00C8-9A9E-2E62-048F-A1A623979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27392-964D-8ECB-2DA3-C55160441FDA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A1479-1728-D3A5-F5F7-68F1D295B7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7D348CF6-5E0E-2E43-2378-2CA2E6E2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0DA5238-2D82-7F85-894A-5641BCCDC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BA79D3-F8C3-44CB-1B78-F34A71BFF2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954DB2-D916-806E-0695-D4753D70D7CB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4743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section_1/2 pg  sl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4C1DDC43-3F20-DDD0-C67B-AE786D4F5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3CC2ADC-4DE0-3896-B2D1-594C46AA0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A754DF-E220-279B-B8AD-3DE17A3A5259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EC979-A344-9CEB-17B4-80966CF70ADE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4F8752F8-9A8B-6935-CCBB-4985C5192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6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section_1/2 pg  sl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4C1DDC43-3F20-DDD0-C67B-AE786D4F5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7250" y="3143252"/>
            <a:ext cx="3605984" cy="305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3CC2ADC-4DE0-3896-B2D1-594C46AA0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9855" y="1947218"/>
            <a:ext cx="3573379" cy="11029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A754DF-E220-279B-B8AD-3DE17A3A5259}"/>
              </a:ext>
            </a:extLst>
          </p:cNvPr>
          <p:cNvSpPr/>
          <p:nvPr userDrawn="1"/>
        </p:nvSpPr>
        <p:spPr>
          <a:xfrm>
            <a:off x="1172865" y="2069097"/>
            <a:ext cx="644385" cy="85918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EC979-A344-9CEB-17B4-80966CF70ADE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4F8752F8-9A8B-6935-CCBB-4985C5192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9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 section_1/2 pg slant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5D139-B74B-B356-8A63-A6DED7D86C90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C256E523-60E5-E02E-114C-0B4D624DC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89326-7FAD-0961-DFB4-6EEF5F7F78EA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469866-4972-6E46-09B9-D2FD65E54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9AF19B9-18D4-30EA-1AF7-F471ACF80B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8B670392-DA7F-E6CC-0299-B3C4B8071F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27FE89B-45B3-B56C-C36C-57B2C0D997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3D56AE9B-BD94-E8A4-E0EE-BD03A7219F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332AEE-D8AD-8DCB-76D9-09B215756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CB19C8-0807-BF24-8316-1C4EAEC0572C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8AB71-1BA3-604F-8CBE-856A2E2D6FC6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4954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C8A976-2475-EB7A-C7E4-A2CE5996D168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sign with a fish and deer&#10;&#10;Description automatically generated">
            <a:extLst>
              <a:ext uri="{FF2B5EF4-FFF2-40B4-BE49-F238E27FC236}">
                <a16:creationId xmlns:a16="http://schemas.microsoft.com/office/drawing/2014/main" id="{A1DCFF4C-64C3-8242-E8FA-E45407EE5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345193-B399-0CDD-CB54-477864555F94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3DF7DB-D7F2-ED98-4779-252DF7B7C3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91A87341-32CB-BA96-3A11-BD239D9AB1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6F712B32-0E2D-BDB7-3596-1F19FAF9B5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1E8E0F-AE40-D8A4-2A86-00879918BA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2614BD3C-2307-98A2-1F62-A946C14AD4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9EC1E3D-D5CB-6391-1D66-F9EA87C55D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88600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FBD61-9FCA-76AE-F97C-68A03292C547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D16E9BF-4E90-986A-17E8-8C4B88025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6540D029-88E9-AB05-D2EB-C5660B3F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75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9E266E-C8FA-B049-963C-4FAB9714BB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3346AB21-8447-C637-6A7E-8E3B912454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75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E09D39-2D6C-1B83-3271-9792D2BCF0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A2B7B3-9E47-6AA5-DEB7-121C0FD3218A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A7F6E0-F836-D15A-C207-988C3481CEF5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0156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ge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EF62D8-32ED-9654-8724-F103F2048C41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sign with a fish and deer&#10;&#10;Description automatically generated">
            <a:extLst>
              <a:ext uri="{FF2B5EF4-FFF2-40B4-BE49-F238E27FC236}">
                <a16:creationId xmlns:a16="http://schemas.microsoft.com/office/drawing/2014/main" id="{F0A40D75-8F7E-B9AF-D5C2-E48016819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C7B31C-BA78-5CAB-5CA5-71DFAE66F71E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7C2E17-55C3-8E38-C259-159DFD3A1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A3F59E74-1708-8E5C-6113-58EC73BBA6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9FD0D96E-099A-A0A1-EA5B-B81BC02EB4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7CEB262-3AA4-A432-74CD-3CDAE2C5F5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11AB80D3-530C-27F9-41CB-43047CB75A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A26912-7ABA-0E19-CE17-E2D87ACD5F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10C5EA-FFC3-C6FF-E1B5-03CED682C932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506935-E4A4-DFDF-58E2-72BFD236822C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14805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139948-E626-1E7C-D4D1-4AC1288EB7F5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20F00C8-9A9E-2E62-048F-A1A623979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27392-964D-8ECB-2DA3-C55160441FDA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9A1479-1728-D3A5-F5F7-68F1D295B7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7D348CF6-5E0E-2E43-2378-2CA2E6E2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08E7AE45-8BEA-245D-0FE3-4478B4B00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758336-7F26-96F6-F46F-CC968E619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8222D3FA-DDEA-6DF4-6EC3-C4618CCE7B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3EF86C-B65B-D9F4-8C0F-DACC5EA196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E6E008-F451-6E49-FD60-3DF0B41935FA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DEB363-D8DB-64FF-C80C-95FB13EAA686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083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EC979-A344-9CEB-17B4-80966CF70ADE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4F8752F8-9A8B-6935-CCBB-4985C5192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A7311EF0-73D1-F9C0-55D5-78018722F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06B996-4B21-5AF0-A225-D4C87F5117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60794066-7FA9-0D13-69FD-B6A50F52FC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98A09C1-2A35-6E53-601A-192A3CBEDB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249093-710C-158F-8D51-F20BDEACD0B3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4B2560-3E81-C240-2AA9-792BA4B65AD7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4935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2 sections_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8" y="-41315"/>
            <a:ext cx="5578012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9233A1-B83E-87B8-63DF-19BFF0FAB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866" y="657635"/>
            <a:ext cx="4250369" cy="11029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4ABE760-E208-5F2C-F6D5-8251DA610B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90579" y="-11575"/>
            <a:ext cx="3462820" cy="6881149"/>
          </a:xfrm>
          <a:custGeom>
            <a:avLst/>
            <a:gdLst>
              <a:gd name="connsiteX0" fmla="*/ 0 w 2533650"/>
              <a:gd name="connsiteY0" fmla="*/ 6857999 h 6857999"/>
              <a:gd name="connsiteX1" fmla="*/ 633413 w 2533650"/>
              <a:gd name="connsiteY1" fmla="*/ 0 h 6857999"/>
              <a:gd name="connsiteX2" fmla="*/ 2533650 w 2533650"/>
              <a:gd name="connsiteY2" fmla="*/ 0 h 6857999"/>
              <a:gd name="connsiteX3" fmla="*/ 1900238 w 2533650"/>
              <a:gd name="connsiteY3" fmla="*/ 6857999 h 6857999"/>
              <a:gd name="connsiteX4" fmla="*/ 0 w 2533650"/>
              <a:gd name="connsiteY4" fmla="*/ 6857999 h 6857999"/>
              <a:gd name="connsiteX0" fmla="*/ 0 w 4617093"/>
              <a:gd name="connsiteY0" fmla="*/ 6869574 h 6869574"/>
              <a:gd name="connsiteX1" fmla="*/ 633413 w 4617093"/>
              <a:gd name="connsiteY1" fmla="*/ 11575 h 6869574"/>
              <a:gd name="connsiteX2" fmla="*/ 4617093 w 4617093"/>
              <a:gd name="connsiteY2" fmla="*/ 0 h 6869574"/>
              <a:gd name="connsiteX3" fmla="*/ 1900238 w 4617093"/>
              <a:gd name="connsiteY3" fmla="*/ 6869574 h 6869574"/>
              <a:gd name="connsiteX4" fmla="*/ 0 w 4617093"/>
              <a:gd name="connsiteY4" fmla="*/ 6869574 h 6869574"/>
              <a:gd name="connsiteX0" fmla="*/ 0 w 4617093"/>
              <a:gd name="connsiteY0" fmla="*/ 6869574 h 6881149"/>
              <a:gd name="connsiteX1" fmla="*/ 633413 w 4617093"/>
              <a:gd name="connsiteY1" fmla="*/ 11575 h 6881149"/>
              <a:gd name="connsiteX2" fmla="*/ 4617093 w 4617093"/>
              <a:gd name="connsiteY2" fmla="*/ 0 h 6881149"/>
              <a:gd name="connsiteX3" fmla="*/ 4597139 w 4617093"/>
              <a:gd name="connsiteY3" fmla="*/ 6881149 h 6881149"/>
              <a:gd name="connsiteX4" fmla="*/ 0 w 4617093"/>
              <a:gd name="connsiteY4" fmla="*/ 6869574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7093" h="6881149">
                <a:moveTo>
                  <a:pt x="0" y="6869574"/>
                </a:moveTo>
                <a:lnTo>
                  <a:pt x="633413" y="11575"/>
                </a:lnTo>
                <a:lnTo>
                  <a:pt x="4617093" y="0"/>
                </a:lnTo>
                <a:cubicBezTo>
                  <a:pt x="4610442" y="2293716"/>
                  <a:pt x="4603790" y="4587433"/>
                  <a:pt x="4597139" y="6881149"/>
                </a:cubicBezTo>
                <a:lnTo>
                  <a:pt x="0" y="6869574"/>
                </a:lnTo>
                <a:close/>
              </a:path>
            </a:pathLst>
          </a:custGeom>
          <a:pattFill prst="ltUpDiag">
            <a:fgClr>
              <a:schemeClr val="accent6">
                <a:lumMod val="90000"/>
              </a:schemeClr>
            </a:fgClr>
            <a:bgClr>
              <a:srgbClr val="FFFFFF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EC979-A344-9CEB-17B4-80966CF70ADE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4F8752F8-9A8B-6935-CCBB-4985C5192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A7311EF0-73D1-F9C0-55D5-78018722F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0413" y="2514601"/>
            <a:ext cx="3462821" cy="1518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06B996-4B21-5AF0-A225-D4C87F5117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0414" y="1947218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60794066-7FA9-0D13-69FD-B6A50F52FC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0412" y="4913512"/>
            <a:ext cx="3462821" cy="1591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98A09C1-2A35-6E53-601A-192A3CBEDB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0413" y="4346129"/>
            <a:ext cx="3462821" cy="5673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1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249093-710C-158F-8D51-F20BDEACD0B3}"/>
              </a:ext>
            </a:extLst>
          </p:cNvPr>
          <p:cNvSpPr/>
          <p:nvPr userDrawn="1"/>
        </p:nvSpPr>
        <p:spPr>
          <a:xfrm>
            <a:off x="1236031" y="1959672"/>
            <a:ext cx="644385" cy="85918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4B2560-3E81-C240-2AA9-792BA4B65AD7}"/>
              </a:ext>
            </a:extLst>
          </p:cNvPr>
          <p:cNvSpPr/>
          <p:nvPr userDrawn="1"/>
        </p:nvSpPr>
        <p:spPr>
          <a:xfrm>
            <a:off x="1236031" y="4238246"/>
            <a:ext cx="644385" cy="85918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641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41313"/>
            <a:ext cx="50815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5D139-B74B-B356-8A63-A6DED7D86C90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C256E523-60E5-E02E-114C-0B4D624DC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5BA7B-E76A-27AD-EB09-EB143D329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121AD-E079-01DD-EAD7-A26B204431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/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ACCA0C-18AE-59D0-7104-BBA26334A1A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75729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41313"/>
            <a:ext cx="50815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F1D01-5C30-45F6-B792-EE0C659AFA14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5875-4D1B-C87D-75F7-DE10EE48F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510F-04EC-8479-30AA-DA4CE5365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/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F20162-6EF9-2A29-84DA-D37313AF5D7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6" name="Picture 5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60A1A23F-88C4-2775-10C5-B784EFDF6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r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41313"/>
            <a:ext cx="50815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F62D8-32ED-9654-8724-F103F2048C41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sign with a fish and deer&#10;&#10;Description automatically generated">
            <a:extLst>
              <a:ext uri="{FF2B5EF4-FFF2-40B4-BE49-F238E27FC236}">
                <a16:creationId xmlns:a16="http://schemas.microsoft.com/office/drawing/2014/main" id="{F0A40D75-8F7E-B9AF-D5C2-E48016819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478F9-5453-D6A5-17AA-7936CECE1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030D3-3EBF-A235-EF5A-75423A323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EF6AB6-D66E-8119-ED76-95AB5D72C04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520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41313"/>
            <a:ext cx="50815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8A976-2475-EB7A-C7E4-A2CE5996D168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sign with a fish and deer&#10;&#10;Description automatically generated">
            <a:extLst>
              <a:ext uri="{FF2B5EF4-FFF2-40B4-BE49-F238E27FC236}">
                <a16:creationId xmlns:a16="http://schemas.microsoft.com/office/drawing/2014/main" id="{A1DCFF4C-64C3-8242-E8FA-E45407EE5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9B3E25-7EE8-D6EE-BB70-B1080ACF2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2DE556-9BD8-DF7A-C8EF-78EE049B93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7807E7-4F7E-ECC1-C7C7-3ED0FA5091E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68119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bar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0" y="-41313"/>
            <a:ext cx="50815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39948-E626-1E7C-D4D1-4AC1288EB7F5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20F00C8-9A9E-2E62-048F-A1A623979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4A04C-C04B-047A-9449-4364E78E4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58E11-580B-DC35-C136-8AF366003F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A86483-958E-F333-DBD6-9A5D0AB7BE7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42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 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9" y="-41315"/>
            <a:ext cx="42814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FBD61-9FCA-76AE-F97C-68A03292C547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sign with a fish and deer&#10;&#10;Description automatically generated">
            <a:extLst>
              <a:ext uri="{FF2B5EF4-FFF2-40B4-BE49-F238E27FC236}">
                <a16:creationId xmlns:a16="http://schemas.microsoft.com/office/drawing/2014/main" id="{FD16E9BF-4E90-986A-17E8-8C4B88025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B891DC-5A90-D963-C8CB-EA8FB9998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0B7B01-01F1-3C67-5E10-B4E631DE9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7B273D-FA4E-1229-7BE0-3721C8958A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07284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ar  sub header,body,1/2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04EC5B-3E9C-01E1-8FE4-0DCD133E6B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81529" y="-41313"/>
            <a:ext cx="4062471" cy="6940625"/>
          </a:xfrm>
          <a:pattFill prst="lt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4FA1-93A0-9E57-4F6E-4A26D7FA7EE0}"/>
              </a:ext>
            </a:extLst>
          </p:cNvPr>
          <p:cNvSpPr/>
          <p:nvPr userDrawn="1"/>
        </p:nvSpPr>
        <p:spPr>
          <a:xfrm>
            <a:off x="864899" y="-41315"/>
            <a:ext cx="4281429" cy="689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FBD61-9FCA-76AE-F97C-68A03292C547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B891DC-5A90-D963-C8CB-EA8FB9998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60" y="800101"/>
            <a:ext cx="3650526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0B7B01-01F1-3C67-5E10-B4E631DE9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60" y="2859112"/>
            <a:ext cx="3650526" cy="338898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7B273D-FA4E-1229-7BE0-3721C8958A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160960" y="2147189"/>
            <a:ext cx="3650526" cy="7119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C8109516-E98C-CDA8-1F02-A8F7F3D48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9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eader,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758E7-95D2-EEF0-0B8B-8F0C19A0D8D6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1482653C-C434-B90B-8E1A-71D6075A4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397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Header, 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DF16B-4CA6-1446-A6BD-AEADE1B21CEB}"/>
              </a:ext>
            </a:extLst>
          </p:cNvPr>
          <p:cNvSpPr/>
          <p:nvPr userDrawn="1"/>
        </p:nvSpPr>
        <p:spPr>
          <a:xfrm>
            <a:off x="1142704" y="1926310"/>
            <a:ext cx="567650" cy="756866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F475E9-748C-CFBC-9107-9268AEBD112B}"/>
              </a:ext>
            </a:extLst>
          </p:cNvPr>
          <p:cNvSpPr/>
          <p:nvPr userDrawn="1"/>
        </p:nvSpPr>
        <p:spPr>
          <a:xfrm>
            <a:off x="1145712" y="4284660"/>
            <a:ext cx="567650" cy="756866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1EB2B-940D-1300-0EDA-AEB69CFAAF7B}"/>
              </a:ext>
            </a:extLst>
          </p:cNvPr>
          <p:cNvSpPr/>
          <p:nvPr userDrawn="1"/>
        </p:nvSpPr>
        <p:spPr>
          <a:xfrm>
            <a:off x="5227998" y="1926310"/>
            <a:ext cx="567650" cy="756866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62E15-38F3-DBE4-BBD8-A7D5493953C1}"/>
              </a:ext>
            </a:extLst>
          </p:cNvPr>
          <p:cNvSpPr/>
          <p:nvPr userDrawn="1"/>
        </p:nvSpPr>
        <p:spPr>
          <a:xfrm>
            <a:off x="5231006" y="4284660"/>
            <a:ext cx="567650" cy="756866"/>
          </a:xfrm>
          <a:prstGeom prst="ellipse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724B73-AE63-4E56-F3DB-669AA671A32B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rgbClr val="D06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sign with a fish and deer&#10;&#10;Description automatically generated">
            <a:extLst>
              <a:ext uri="{FF2B5EF4-FFF2-40B4-BE49-F238E27FC236}">
                <a16:creationId xmlns:a16="http://schemas.microsoft.com/office/drawing/2014/main" id="{1784808A-05FA-9070-DA82-E357BD44C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6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_Header, 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DF16B-4CA6-1446-A6BD-AEADE1B21CEB}"/>
              </a:ext>
            </a:extLst>
          </p:cNvPr>
          <p:cNvSpPr/>
          <p:nvPr userDrawn="1"/>
        </p:nvSpPr>
        <p:spPr>
          <a:xfrm>
            <a:off x="1142704" y="1926310"/>
            <a:ext cx="567650" cy="756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758E7-95D2-EEF0-0B8B-8F0C19A0D8D6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1482653C-C434-B90B-8E1A-71D6075A4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F475E9-748C-CFBC-9107-9268AEBD112B}"/>
              </a:ext>
            </a:extLst>
          </p:cNvPr>
          <p:cNvSpPr/>
          <p:nvPr userDrawn="1"/>
        </p:nvSpPr>
        <p:spPr>
          <a:xfrm>
            <a:off x="1145712" y="4284660"/>
            <a:ext cx="567650" cy="756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1EB2B-940D-1300-0EDA-AEB69CFAAF7B}"/>
              </a:ext>
            </a:extLst>
          </p:cNvPr>
          <p:cNvSpPr/>
          <p:nvPr userDrawn="1"/>
        </p:nvSpPr>
        <p:spPr>
          <a:xfrm>
            <a:off x="5227998" y="1926310"/>
            <a:ext cx="567650" cy="756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62E15-38F3-DBE4-BBD8-A7D5493953C1}"/>
              </a:ext>
            </a:extLst>
          </p:cNvPr>
          <p:cNvSpPr/>
          <p:nvPr userDrawn="1"/>
        </p:nvSpPr>
        <p:spPr>
          <a:xfrm>
            <a:off x="5231006" y="4284660"/>
            <a:ext cx="567650" cy="756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37695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Header,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DF16B-4CA6-1446-A6BD-AEADE1B21CEB}"/>
              </a:ext>
            </a:extLst>
          </p:cNvPr>
          <p:cNvSpPr/>
          <p:nvPr userDrawn="1"/>
        </p:nvSpPr>
        <p:spPr>
          <a:xfrm>
            <a:off x="1142704" y="1926310"/>
            <a:ext cx="567650" cy="756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758E7-95D2-EEF0-0B8B-8F0C19A0D8D6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1482653C-C434-B90B-8E1A-71D6075A4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F475E9-748C-CFBC-9107-9268AEBD112B}"/>
              </a:ext>
            </a:extLst>
          </p:cNvPr>
          <p:cNvSpPr/>
          <p:nvPr userDrawn="1"/>
        </p:nvSpPr>
        <p:spPr>
          <a:xfrm>
            <a:off x="1145712" y="4284660"/>
            <a:ext cx="567650" cy="756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1EB2B-940D-1300-0EDA-AEB69CFAAF7B}"/>
              </a:ext>
            </a:extLst>
          </p:cNvPr>
          <p:cNvSpPr/>
          <p:nvPr userDrawn="1"/>
        </p:nvSpPr>
        <p:spPr>
          <a:xfrm>
            <a:off x="5227998" y="1926310"/>
            <a:ext cx="567650" cy="756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62E15-38F3-DBE4-BBD8-A7D5493953C1}"/>
              </a:ext>
            </a:extLst>
          </p:cNvPr>
          <p:cNvSpPr/>
          <p:nvPr userDrawn="1"/>
        </p:nvSpPr>
        <p:spPr>
          <a:xfrm>
            <a:off x="5231006" y="4284660"/>
            <a:ext cx="567650" cy="756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99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Header,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DF16B-4CA6-1446-A6BD-AEADE1B21CEB}"/>
              </a:ext>
            </a:extLst>
          </p:cNvPr>
          <p:cNvSpPr/>
          <p:nvPr userDrawn="1"/>
        </p:nvSpPr>
        <p:spPr>
          <a:xfrm>
            <a:off x="1142704" y="1926310"/>
            <a:ext cx="567650" cy="756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758E7-95D2-EEF0-0B8B-8F0C19A0D8D6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F475E9-748C-CFBC-9107-9268AEBD112B}"/>
              </a:ext>
            </a:extLst>
          </p:cNvPr>
          <p:cNvSpPr/>
          <p:nvPr userDrawn="1"/>
        </p:nvSpPr>
        <p:spPr>
          <a:xfrm>
            <a:off x="1145712" y="4284660"/>
            <a:ext cx="567650" cy="756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1EB2B-940D-1300-0EDA-AEB69CFAAF7B}"/>
              </a:ext>
            </a:extLst>
          </p:cNvPr>
          <p:cNvSpPr/>
          <p:nvPr userDrawn="1"/>
        </p:nvSpPr>
        <p:spPr>
          <a:xfrm>
            <a:off x="5227998" y="1926310"/>
            <a:ext cx="567650" cy="756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62E15-38F3-DBE4-BBD8-A7D5493953C1}"/>
              </a:ext>
            </a:extLst>
          </p:cNvPr>
          <p:cNvSpPr/>
          <p:nvPr userDrawn="1"/>
        </p:nvSpPr>
        <p:spPr>
          <a:xfrm>
            <a:off x="5231006" y="4284660"/>
            <a:ext cx="567650" cy="756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F684E536-3111-060A-D063-625F0DB0C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Header, 4 icon comparison, sub-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8E09980-5BA8-E008-D9DB-8903DE7F28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885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0B07FED-747C-217C-FDD0-56239343F0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31809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5DF16B-4CA6-1446-A6BD-AEADE1B21CEB}"/>
              </a:ext>
            </a:extLst>
          </p:cNvPr>
          <p:cNvSpPr/>
          <p:nvPr userDrawn="1"/>
        </p:nvSpPr>
        <p:spPr>
          <a:xfrm>
            <a:off x="1142704" y="1926310"/>
            <a:ext cx="567650" cy="756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BBCA-13B1-29A6-AD02-2C831E97C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3885" y="688490"/>
            <a:ext cx="7506418" cy="91185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758E7-95D2-EEF0-0B8B-8F0C19A0D8D6}"/>
              </a:ext>
            </a:extLst>
          </p:cNvPr>
          <p:cNvSpPr>
            <a:spLocks/>
          </p:cNvSpPr>
          <p:nvPr userDrawn="1"/>
        </p:nvSpPr>
        <p:spPr>
          <a:xfrm>
            <a:off x="0" y="-41313"/>
            <a:ext cx="864899" cy="68993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sign with a fish and deer&#10;&#10;Description automatically generated">
            <a:extLst>
              <a:ext uri="{FF2B5EF4-FFF2-40B4-BE49-F238E27FC236}">
                <a16:creationId xmlns:a16="http://schemas.microsoft.com/office/drawing/2014/main" id="{1482653C-C434-B90B-8E1A-71D6075A4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" y="5143532"/>
            <a:ext cx="662738" cy="1104561"/>
          </a:xfrm>
          <a:prstGeom prst="rect">
            <a:avLst/>
          </a:prstGeom>
        </p:spPr>
      </p:pic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A50C839E-36F9-9DA4-2330-E60D5387F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6894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F9CF98-26D5-6BA0-C972-34B7FD5F52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817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F475E9-748C-CFBC-9107-9268AEBD112B}"/>
              </a:ext>
            </a:extLst>
          </p:cNvPr>
          <p:cNvSpPr/>
          <p:nvPr userDrawn="1"/>
        </p:nvSpPr>
        <p:spPr>
          <a:xfrm>
            <a:off x="1145712" y="4284660"/>
            <a:ext cx="567650" cy="756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216B4B64-4912-DB5F-1493-E9E5322E1D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9180" y="278518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0021914-9CF8-4879-1132-F1477FF4D0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7103" y="197667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A1EB2B-940D-1300-0EDA-AEB69CFAAF7B}"/>
              </a:ext>
            </a:extLst>
          </p:cNvPr>
          <p:cNvSpPr/>
          <p:nvPr userDrawn="1"/>
        </p:nvSpPr>
        <p:spPr>
          <a:xfrm>
            <a:off x="5227998" y="1926310"/>
            <a:ext cx="567650" cy="756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EFE33D09-07ED-B823-4263-6262BD5B7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2188" y="5143532"/>
            <a:ext cx="3418115" cy="1185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4409A45-1ECC-6348-BFF1-78B02CF857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11" y="4335022"/>
            <a:ext cx="2740192" cy="765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685800" indent="0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028700" indent="0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1371600" indent="0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62E15-38F3-DBE4-BBD8-A7D5493953C1}"/>
              </a:ext>
            </a:extLst>
          </p:cNvPr>
          <p:cNvSpPr/>
          <p:nvPr userDrawn="1"/>
        </p:nvSpPr>
        <p:spPr>
          <a:xfrm>
            <a:off x="5231006" y="4284660"/>
            <a:ext cx="567650" cy="756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2121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- 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2DF22-89D0-9105-64D1-C20F498A49B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5F60142B-783C-6F78-E6C4-C7948FF0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3" y="5240383"/>
            <a:ext cx="606338" cy="1010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1215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 -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5CC5-C7A0-74BE-3251-34A959F160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5F60142B-783C-6F78-E6C4-C7948FF0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3" y="5240383"/>
            <a:ext cx="606338" cy="1010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562431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- brow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627F3-1605-51B4-AA80-D3E08F2F8A6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5F60142B-783C-6F78-E6C4-C7948FF0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3" y="5240383"/>
            <a:ext cx="606338" cy="1010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6181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riangle - yello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07FD4-D2AE-56F7-DCEB-BA98037DC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5" name="Picture 4" descr="A black sign with a fish and deer&#10;&#10;Description automatically generated">
            <a:extLst>
              <a:ext uri="{FF2B5EF4-FFF2-40B4-BE49-F238E27FC236}">
                <a16:creationId xmlns:a16="http://schemas.microsoft.com/office/drawing/2014/main" id="{5AAAAE6A-8738-CF78-0925-97984631B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74" y="5240382"/>
            <a:ext cx="606338" cy="10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- blac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627F3-1605-51B4-AA80-D3E08F2F8A6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5F60142B-783C-6F78-E6C4-C7948FF0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3" y="5240383"/>
            <a:ext cx="606338" cy="1010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61141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riangle - yellow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07FD4-D2AE-56F7-DCEB-BA98037DC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728871" cy="6858000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5161" h="6889232">
                <a:moveTo>
                  <a:pt x="0" y="389"/>
                </a:moveTo>
                <a:lnTo>
                  <a:pt x="3282561" y="0"/>
                </a:lnTo>
                <a:lnTo>
                  <a:pt x="6305161" y="3441700"/>
                </a:lnTo>
                <a:lnTo>
                  <a:pt x="3435350" y="6889232"/>
                </a:lnTo>
                <a:lnTo>
                  <a:pt x="5053" y="6883011"/>
                </a:lnTo>
                <a:cubicBezTo>
                  <a:pt x="3369" y="4588804"/>
                  <a:pt x="1684" y="2294596"/>
                  <a:pt x="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73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94FECBDA-F66D-5354-499B-D9CAD87E2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3" y="5240383"/>
            <a:ext cx="606338" cy="1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78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 - blac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CE0E3-AE5F-DA57-AC87-17BEF42C665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4E85066-EFF5-2F9C-AB87-3E19F37B97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sign with a fish and deer&#10;&#10;Description automatically generated">
            <a:extLst>
              <a:ext uri="{FF2B5EF4-FFF2-40B4-BE49-F238E27FC236}">
                <a16:creationId xmlns:a16="http://schemas.microsoft.com/office/drawing/2014/main" id="{6DDF188F-8528-17CA-B5E1-976D9AF3C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" y="5240383"/>
            <a:ext cx="606338" cy="1010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244B7B-6BBE-A8FB-B8AF-5E6CFCA72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947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6867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 - 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2DF22-89D0-9105-64D1-C20F498A49B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1128B77-2225-64DF-303F-766E80304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sign with a fish and deer&#10;&#10;Description automatically generated">
            <a:extLst>
              <a:ext uri="{FF2B5EF4-FFF2-40B4-BE49-F238E27FC236}">
                <a16:creationId xmlns:a16="http://schemas.microsoft.com/office/drawing/2014/main" id="{BEFCA59C-EB8E-4BC1-15E6-C40907110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" y="5240383"/>
            <a:ext cx="606338" cy="1010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2D8D5A-E1A8-3D2F-FC36-CAE69C1E4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947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33189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 - 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5CC5-C7A0-74BE-3251-34A959F16077}"/>
              </a:ext>
            </a:extLst>
          </p:cNvPr>
          <p:cNvSpPr/>
          <p:nvPr userDrawn="1"/>
        </p:nvSpPr>
        <p:spPr>
          <a:xfrm>
            <a:off x="0" y="-23051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sign with a fish and deer&#10;&#10;Description automatically generated">
            <a:extLst>
              <a:ext uri="{FF2B5EF4-FFF2-40B4-BE49-F238E27FC236}">
                <a16:creationId xmlns:a16="http://schemas.microsoft.com/office/drawing/2014/main" id="{5F60142B-783C-6F78-E6C4-C7948FF0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" y="5240383"/>
            <a:ext cx="606338" cy="1010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EB95C-6FE3-9F36-6BA3-30CC81F4A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947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9C8086E7-F6AF-7BB4-1A68-7B4D3B7FC0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320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riangle - brow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627F3-1605-51B4-AA80-D3E08F2F8A6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12139B-869F-968F-4925-0C1DF753B8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7578" y="-23051"/>
            <a:ext cx="4236422" cy="6911788"/>
          </a:xfrm>
          <a:custGeom>
            <a:avLst/>
            <a:gdLst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0 h 5664200"/>
              <a:gd name="connsiteX1" fmla="*/ 3892550 w 6724650"/>
              <a:gd name="connsiteY1" fmla="*/ 0 h 5664200"/>
              <a:gd name="connsiteX2" fmla="*/ 6724650 w 6724650"/>
              <a:gd name="connsiteY2" fmla="*/ 2832100 h 5664200"/>
              <a:gd name="connsiteX3" fmla="*/ 3892550 w 6724650"/>
              <a:gd name="connsiteY3" fmla="*/ 5664200 h 5664200"/>
              <a:gd name="connsiteX4" fmla="*/ 0 w 6724650"/>
              <a:gd name="connsiteY4" fmla="*/ 5664200 h 5664200"/>
              <a:gd name="connsiteX5" fmla="*/ 0 w 6724650"/>
              <a:gd name="connsiteY5" fmla="*/ 0 h 5664200"/>
              <a:gd name="connsiteX0" fmla="*/ 0 w 6724650"/>
              <a:gd name="connsiteY0" fmla="*/ 571500 h 6235700"/>
              <a:gd name="connsiteX1" fmla="*/ 3778250 w 6724650"/>
              <a:gd name="connsiteY1" fmla="*/ 0 h 6235700"/>
              <a:gd name="connsiteX2" fmla="*/ 6724650 w 6724650"/>
              <a:gd name="connsiteY2" fmla="*/ 3403600 h 6235700"/>
              <a:gd name="connsiteX3" fmla="*/ 3892550 w 6724650"/>
              <a:gd name="connsiteY3" fmla="*/ 6235700 h 6235700"/>
              <a:gd name="connsiteX4" fmla="*/ 0 w 6724650"/>
              <a:gd name="connsiteY4" fmla="*/ 6235700 h 6235700"/>
              <a:gd name="connsiteX5" fmla="*/ 0 w 6724650"/>
              <a:gd name="connsiteY5" fmla="*/ 571500 h 6235700"/>
              <a:gd name="connsiteX0" fmla="*/ 0 w 6743700"/>
              <a:gd name="connsiteY0" fmla="*/ 0 h 6254750"/>
              <a:gd name="connsiteX1" fmla="*/ 3797300 w 6743700"/>
              <a:gd name="connsiteY1" fmla="*/ 19050 h 6254750"/>
              <a:gd name="connsiteX2" fmla="*/ 6743700 w 6743700"/>
              <a:gd name="connsiteY2" fmla="*/ 3422650 h 6254750"/>
              <a:gd name="connsiteX3" fmla="*/ 3911600 w 6743700"/>
              <a:gd name="connsiteY3" fmla="*/ 6254750 h 6254750"/>
              <a:gd name="connsiteX4" fmla="*/ 19050 w 6743700"/>
              <a:gd name="connsiteY4" fmla="*/ 6254750 h 6254750"/>
              <a:gd name="connsiteX5" fmla="*/ 0 w 6743700"/>
              <a:gd name="connsiteY5" fmla="*/ 0 h 62547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911600 w 6743700"/>
              <a:gd name="connsiteY3" fmla="*/ 625475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0 h 6864350"/>
              <a:gd name="connsiteX1" fmla="*/ 3797300 w 6743700"/>
              <a:gd name="connsiteY1" fmla="*/ 19050 h 6864350"/>
              <a:gd name="connsiteX2" fmla="*/ 6743700 w 6743700"/>
              <a:gd name="connsiteY2" fmla="*/ 3422650 h 6864350"/>
              <a:gd name="connsiteX3" fmla="*/ 3892550 w 6743700"/>
              <a:gd name="connsiteY3" fmla="*/ 6845300 h 6864350"/>
              <a:gd name="connsiteX4" fmla="*/ 19050 w 6743700"/>
              <a:gd name="connsiteY4" fmla="*/ 6864350 h 6864350"/>
              <a:gd name="connsiteX5" fmla="*/ 0 w 6743700"/>
              <a:gd name="connsiteY5" fmla="*/ 0 h 6864350"/>
              <a:gd name="connsiteX0" fmla="*/ 0 w 6743700"/>
              <a:gd name="connsiteY0" fmla="*/ 19050 h 6883400"/>
              <a:gd name="connsiteX1" fmla="*/ 3721100 w 6743700"/>
              <a:gd name="connsiteY1" fmla="*/ 0 h 6883400"/>
              <a:gd name="connsiteX2" fmla="*/ 6743700 w 6743700"/>
              <a:gd name="connsiteY2" fmla="*/ 3441700 h 6883400"/>
              <a:gd name="connsiteX3" fmla="*/ 3892550 w 6743700"/>
              <a:gd name="connsiteY3" fmla="*/ 6864350 h 6883400"/>
              <a:gd name="connsiteX4" fmla="*/ 19050 w 6743700"/>
              <a:gd name="connsiteY4" fmla="*/ 6883400 h 6883400"/>
              <a:gd name="connsiteX5" fmla="*/ 0 w 6743700"/>
              <a:gd name="connsiteY5" fmla="*/ 19050 h 6883400"/>
              <a:gd name="connsiteX0" fmla="*/ 476250 w 6724650"/>
              <a:gd name="connsiteY0" fmla="*/ 19050 h 6883400"/>
              <a:gd name="connsiteX1" fmla="*/ 3702050 w 6724650"/>
              <a:gd name="connsiteY1" fmla="*/ 0 h 6883400"/>
              <a:gd name="connsiteX2" fmla="*/ 6724650 w 6724650"/>
              <a:gd name="connsiteY2" fmla="*/ 3441700 h 6883400"/>
              <a:gd name="connsiteX3" fmla="*/ 3873500 w 6724650"/>
              <a:gd name="connsiteY3" fmla="*/ 6864350 h 6883400"/>
              <a:gd name="connsiteX4" fmla="*/ 0 w 6724650"/>
              <a:gd name="connsiteY4" fmla="*/ 6883400 h 6883400"/>
              <a:gd name="connsiteX5" fmla="*/ 476250 w 6724650"/>
              <a:gd name="connsiteY5" fmla="*/ 19050 h 6883400"/>
              <a:gd name="connsiteX0" fmla="*/ 0 w 6248400"/>
              <a:gd name="connsiteY0" fmla="*/ 19050 h 6864350"/>
              <a:gd name="connsiteX1" fmla="*/ 3225800 w 6248400"/>
              <a:gd name="connsiteY1" fmla="*/ 0 h 6864350"/>
              <a:gd name="connsiteX2" fmla="*/ 6248400 w 6248400"/>
              <a:gd name="connsiteY2" fmla="*/ 3441700 h 6864350"/>
              <a:gd name="connsiteX3" fmla="*/ 3397250 w 6248400"/>
              <a:gd name="connsiteY3" fmla="*/ 6864350 h 6864350"/>
              <a:gd name="connsiteX4" fmla="*/ 57150 w 6248400"/>
              <a:gd name="connsiteY4" fmla="*/ 6864350 h 6864350"/>
              <a:gd name="connsiteX5" fmla="*/ 0 w 6248400"/>
              <a:gd name="connsiteY5" fmla="*/ 19050 h 6864350"/>
              <a:gd name="connsiteX0" fmla="*/ 952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95250 w 6343650"/>
              <a:gd name="connsiteY5" fmla="*/ 19050 h 6864350"/>
              <a:gd name="connsiteX0" fmla="*/ 57150 w 6343650"/>
              <a:gd name="connsiteY0" fmla="*/ 19050 h 6864350"/>
              <a:gd name="connsiteX1" fmla="*/ 3321050 w 6343650"/>
              <a:gd name="connsiteY1" fmla="*/ 0 h 6864350"/>
              <a:gd name="connsiteX2" fmla="*/ 6343650 w 6343650"/>
              <a:gd name="connsiteY2" fmla="*/ 3441700 h 6864350"/>
              <a:gd name="connsiteX3" fmla="*/ 3492500 w 6343650"/>
              <a:gd name="connsiteY3" fmla="*/ 6864350 h 6864350"/>
              <a:gd name="connsiteX4" fmla="*/ 0 w 6343650"/>
              <a:gd name="connsiteY4" fmla="*/ 6864350 h 6864350"/>
              <a:gd name="connsiteX5" fmla="*/ 57150 w 6343650"/>
              <a:gd name="connsiteY5" fmla="*/ 19050 h 6864350"/>
              <a:gd name="connsiteX0" fmla="*/ 57150 w 6343650"/>
              <a:gd name="connsiteY0" fmla="*/ 19050 h 6889232"/>
              <a:gd name="connsiteX1" fmla="*/ 3321050 w 6343650"/>
              <a:gd name="connsiteY1" fmla="*/ 0 h 6889232"/>
              <a:gd name="connsiteX2" fmla="*/ 6343650 w 6343650"/>
              <a:gd name="connsiteY2" fmla="*/ 3441700 h 6889232"/>
              <a:gd name="connsiteX3" fmla="*/ 3473839 w 6343650"/>
              <a:gd name="connsiteY3" fmla="*/ 6889232 h 6889232"/>
              <a:gd name="connsiteX4" fmla="*/ 0 w 6343650"/>
              <a:gd name="connsiteY4" fmla="*/ 6864350 h 6889232"/>
              <a:gd name="connsiteX5" fmla="*/ 57150 w 6343650"/>
              <a:gd name="connsiteY5" fmla="*/ 19050 h 6889232"/>
              <a:gd name="connsiteX0" fmla="*/ 13608 w 6300108"/>
              <a:gd name="connsiteY0" fmla="*/ 19050 h 6889232"/>
              <a:gd name="connsiteX1" fmla="*/ 3277508 w 6300108"/>
              <a:gd name="connsiteY1" fmla="*/ 0 h 6889232"/>
              <a:gd name="connsiteX2" fmla="*/ 6300108 w 6300108"/>
              <a:gd name="connsiteY2" fmla="*/ 3441700 h 6889232"/>
              <a:gd name="connsiteX3" fmla="*/ 3430297 w 6300108"/>
              <a:gd name="connsiteY3" fmla="*/ 6889232 h 6889232"/>
              <a:gd name="connsiteX4" fmla="*/ 0 w 6300108"/>
              <a:gd name="connsiteY4" fmla="*/ 6883011 h 6889232"/>
              <a:gd name="connsiteX5" fmla="*/ 13608 w 6300108"/>
              <a:gd name="connsiteY5" fmla="*/ 19050 h 6889232"/>
              <a:gd name="connsiteX0" fmla="*/ 0 w 6305161"/>
              <a:gd name="connsiteY0" fmla="*/ 389 h 6889232"/>
              <a:gd name="connsiteX1" fmla="*/ 3282561 w 6305161"/>
              <a:gd name="connsiteY1" fmla="*/ 0 h 6889232"/>
              <a:gd name="connsiteX2" fmla="*/ 6305161 w 6305161"/>
              <a:gd name="connsiteY2" fmla="*/ 3441700 h 6889232"/>
              <a:gd name="connsiteX3" fmla="*/ 3435350 w 6305161"/>
              <a:gd name="connsiteY3" fmla="*/ 6889232 h 6889232"/>
              <a:gd name="connsiteX4" fmla="*/ 5053 w 6305161"/>
              <a:gd name="connsiteY4" fmla="*/ 6883011 h 6889232"/>
              <a:gd name="connsiteX5" fmla="*/ 0 w 6305161"/>
              <a:gd name="connsiteY5" fmla="*/ 389 h 6889232"/>
              <a:gd name="connsiteX0" fmla="*/ 8309072 w 8309072"/>
              <a:gd name="connsiteY0" fmla="*/ 31265 h 6889232"/>
              <a:gd name="connsiteX1" fmla="*/ 3277509 w 8309072"/>
              <a:gd name="connsiteY1" fmla="*/ 0 h 6889232"/>
              <a:gd name="connsiteX2" fmla="*/ 6300109 w 8309072"/>
              <a:gd name="connsiteY2" fmla="*/ 3441700 h 6889232"/>
              <a:gd name="connsiteX3" fmla="*/ 3430298 w 8309072"/>
              <a:gd name="connsiteY3" fmla="*/ 6889232 h 6889232"/>
              <a:gd name="connsiteX4" fmla="*/ 1 w 8309072"/>
              <a:gd name="connsiteY4" fmla="*/ 6883011 h 6889232"/>
              <a:gd name="connsiteX5" fmla="*/ 8309072 w 8309072"/>
              <a:gd name="connsiteY5" fmla="*/ 31265 h 6889232"/>
              <a:gd name="connsiteX0" fmla="*/ 5031563 w 5236401"/>
              <a:gd name="connsiteY0" fmla="*/ 31265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031563 w 5236401"/>
              <a:gd name="connsiteY5" fmla="*/ 31265 h 6889232"/>
              <a:gd name="connsiteX0" fmla="*/ 5162191 w 5236401"/>
              <a:gd name="connsiteY0" fmla="*/ 8108 h 6889232"/>
              <a:gd name="connsiteX1" fmla="*/ 0 w 5236401"/>
              <a:gd name="connsiteY1" fmla="*/ 0 h 6889232"/>
              <a:gd name="connsiteX2" fmla="*/ 3022600 w 5236401"/>
              <a:gd name="connsiteY2" fmla="*/ 3441700 h 6889232"/>
              <a:gd name="connsiteX3" fmla="*/ 152789 w 5236401"/>
              <a:gd name="connsiteY3" fmla="*/ 6889232 h 6889232"/>
              <a:gd name="connsiteX4" fmla="*/ 5236401 w 5236401"/>
              <a:gd name="connsiteY4" fmla="*/ 6883011 h 6889232"/>
              <a:gd name="connsiteX5" fmla="*/ 5162191 w 5236401"/>
              <a:gd name="connsiteY5" fmla="*/ 8108 h 6889232"/>
              <a:gd name="connsiteX0" fmla="*/ 7787356 w 7861566"/>
              <a:gd name="connsiteY0" fmla="*/ 8108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87356 w 7861566"/>
              <a:gd name="connsiteY5" fmla="*/ 8108 h 6889232"/>
              <a:gd name="connsiteX0" fmla="*/ 7779672 w 7861566"/>
              <a:gd name="connsiteY0" fmla="*/ 389 h 6889232"/>
              <a:gd name="connsiteX1" fmla="*/ 2625165 w 7861566"/>
              <a:gd name="connsiteY1" fmla="*/ 0 h 6889232"/>
              <a:gd name="connsiteX2" fmla="*/ 0 w 7861566"/>
              <a:gd name="connsiteY2" fmla="*/ 3488014 h 6889232"/>
              <a:gd name="connsiteX3" fmla="*/ 2777954 w 7861566"/>
              <a:gd name="connsiteY3" fmla="*/ 6889232 h 6889232"/>
              <a:gd name="connsiteX4" fmla="*/ 7861566 w 7861566"/>
              <a:gd name="connsiteY4" fmla="*/ 6883011 h 6889232"/>
              <a:gd name="connsiteX5" fmla="*/ 7779672 w 7861566"/>
              <a:gd name="connsiteY5" fmla="*/ 389 h 6889232"/>
              <a:gd name="connsiteX0" fmla="*/ 7779672 w 7779685"/>
              <a:gd name="connsiteY0" fmla="*/ 389 h 6889232"/>
              <a:gd name="connsiteX1" fmla="*/ 2625165 w 7779685"/>
              <a:gd name="connsiteY1" fmla="*/ 0 h 6889232"/>
              <a:gd name="connsiteX2" fmla="*/ 0 w 7779685"/>
              <a:gd name="connsiteY2" fmla="*/ 3488014 h 6889232"/>
              <a:gd name="connsiteX3" fmla="*/ 2777954 w 7779685"/>
              <a:gd name="connsiteY3" fmla="*/ 6889232 h 6889232"/>
              <a:gd name="connsiteX4" fmla="*/ 7623361 w 7779685"/>
              <a:gd name="connsiteY4" fmla="*/ 6836697 h 6889232"/>
              <a:gd name="connsiteX5" fmla="*/ 7779672 w 7779685"/>
              <a:gd name="connsiteY5" fmla="*/ 389 h 6889232"/>
              <a:gd name="connsiteX0" fmla="*/ 7779672 w 7792409"/>
              <a:gd name="connsiteY0" fmla="*/ 389 h 6890730"/>
              <a:gd name="connsiteX1" fmla="*/ 2625165 w 7792409"/>
              <a:gd name="connsiteY1" fmla="*/ 0 h 6890730"/>
              <a:gd name="connsiteX2" fmla="*/ 0 w 7792409"/>
              <a:gd name="connsiteY2" fmla="*/ 3488014 h 6890730"/>
              <a:gd name="connsiteX3" fmla="*/ 2777954 w 7792409"/>
              <a:gd name="connsiteY3" fmla="*/ 6889232 h 6890730"/>
              <a:gd name="connsiteX4" fmla="*/ 7792409 w 7792409"/>
              <a:gd name="connsiteY4" fmla="*/ 6890730 h 6890730"/>
              <a:gd name="connsiteX5" fmla="*/ 7779672 w 7792409"/>
              <a:gd name="connsiteY5" fmla="*/ 389 h 6890730"/>
              <a:gd name="connsiteX0" fmla="*/ 6819168 w 6831905"/>
              <a:gd name="connsiteY0" fmla="*/ 389 h 6890730"/>
              <a:gd name="connsiteX1" fmla="*/ 1664661 w 6831905"/>
              <a:gd name="connsiteY1" fmla="*/ 0 h 6890730"/>
              <a:gd name="connsiteX2" fmla="*/ 0 w 6831905"/>
              <a:gd name="connsiteY2" fmla="*/ 3495733 h 6890730"/>
              <a:gd name="connsiteX3" fmla="*/ 1817450 w 6831905"/>
              <a:gd name="connsiteY3" fmla="*/ 6889232 h 6890730"/>
              <a:gd name="connsiteX4" fmla="*/ 6831905 w 6831905"/>
              <a:gd name="connsiteY4" fmla="*/ 6890730 h 6890730"/>
              <a:gd name="connsiteX5" fmla="*/ 6819168 w 6831905"/>
              <a:gd name="connsiteY5" fmla="*/ 389 h 6890730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1817450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8108 h 6898449"/>
              <a:gd name="connsiteX1" fmla="*/ 3201467 w 6831905"/>
              <a:gd name="connsiteY1" fmla="*/ 0 h 6898449"/>
              <a:gd name="connsiteX2" fmla="*/ 0 w 6831905"/>
              <a:gd name="connsiteY2" fmla="*/ 3503452 h 6898449"/>
              <a:gd name="connsiteX3" fmla="*/ 3162156 w 6831905"/>
              <a:gd name="connsiteY3" fmla="*/ 6896951 h 6898449"/>
              <a:gd name="connsiteX4" fmla="*/ 6831905 w 6831905"/>
              <a:gd name="connsiteY4" fmla="*/ 6898449 h 6898449"/>
              <a:gd name="connsiteX5" fmla="*/ 6819168 w 6831905"/>
              <a:gd name="connsiteY5" fmla="*/ 8108 h 6898449"/>
              <a:gd name="connsiteX0" fmla="*/ 6819168 w 6831905"/>
              <a:gd name="connsiteY0" fmla="*/ 0 h 6890341"/>
              <a:gd name="connsiteX1" fmla="*/ 3470409 w 6831905"/>
              <a:gd name="connsiteY1" fmla="*/ 15049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162156 w 6831905"/>
              <a:gd name="connsiteY3" fmla="*/ 6888843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6819168 w 6831905"/>
              <a:gd name="connsiteY0" fmla="*/ 0 h 6890341"/>
              <a:gd name="connsiteX1" fmla="*/ 3470409 w 6831905"/>
              <a:gd name="connsiteY1" fmla="*/ 7330 h 6890341"/>
              <a:gd name="connsiteX2" fmla="*/ 0 w 6831905"/>
              <a:gd name="connsiteY2" fmla="*/ 3495344 h 6890341"/>
              <a:gd name="connsiteX3" fmla="*/ 3469518 w 6831905"/>
              <a:gd name="connsiteY3" fmla="*/ 6881124 h 6890341"/>
              <a:gd name="connsiteX4" fmla="*/ 6831905 w 6831905"/>
              <a:gd name="connsiteY4" fmla="*/ 6890341 h 6890341"/>
              <a:gd name="connsiteX5" fmla="*/ 6819168 w 6831905"/>
              <a:gd name="connsiteY5" fmla="*/ 0 h 6890341"/>
              <a:gd name="connsiteX0" fmla="*/ 5635826 w 5648563"/>
              <a:gd name="connsiteY0" fmla="*/ 0 h 6890341"/>
              <a:gd name="connsiteX1" fmla="*/ 2287067 w 5648563"/>
              <a:gd name="connsiteY1" fmla="*/ 7330 h 6890341"/>
              <a:gd name="connsiteX2" fmla="*/ 0 w 5648563"/>
              <a:gd name="connsiteY2" fmla="*/ 3441311 h 6890341"/>
              <a:gd name="connsiteX3" fmla="*/ 2286176 w 5648563"/>
              <a:gd name="connsiteY3" fmla="*/ 6881124 h 6890341"/>
              <a:gd name="connsiteX4" fmla="*/ 5648563 w 5648563"/>
              <a:gd name="connsiteY4" fmla="*/ 6890341 h 6890341"/>
              <a:gd name="connsiteX5" fmla="*/ 5635826 w 5648563"/>
              <a:gd name="connsiteY5" fmla="*/ 0 h 6890341"/>
              <a:gd name="connsiteX0" fmla="*/ 5666562 w 5666656"/>
              <a:gd name="connsiteY0" fmla="*/ 15827 h 6883011"/>
              <a:gd name="connsiteX1" fmla="*/ 2287067 w 5666656"/>
              <a:gd name="connsiteY1" fmla="*/ 0 h 6883011"/>
              <a:gd name="connsiteX2" fmla="*/ 0 w 5666656"/>
              <a:gd name="connsiteY2" fmla="*/ 3433981 h 6883011"/>
              <a:gd name="connsiteX3" fmla="*/ 2286176 w 5666656"/>
              <a:gd name="connsiteY3" fmla="*/ 6873794 h 6883011"/>
              <a:gd name="connsiteX4" fmla="*/ 5648563 w 5666656"/>
              <a:gd name="connsiteY4" fmla="*/ 6883011 h 6883011"/>
              <a:gd name="connsiteX5" fmla="*/ 5666562 w 5666656"/>
              <a:gd name="connsiteY5" fmla="*/ 15827 h 6883011"/>
              <a:gd name="connsiteX0" fmla="*/ 5658878 w 5659021"/>
              <a:gd name="connsiteY0" fmla="*/ 0 h 6890341"/>
              <a:gd name="connsiteX1" fmla="*/ 2287067 w 5659021"/>
              <a:gd name="connsiteY1" fmla="*/ 7330 h 6890341"/>
              <a:gd name="connsiteX2" fmla="*/ 0 w 5659021"/>
              <a:gd name="connsiteY2" fmla="*/ 3441311 h 6890341"/>
              <a:gd name="connsiteX3" fmla="*/ 2286176 w 5659021"/>
              <a:gd name="connsiteY3" fmla="*/ 6881124 h 6890341"/>
              <a:gd name="connsiteX4" fmla="*/ 5648563 w 5659021"/>
              <a:gd name="connsiteY4" fmla="*/ 6890341 h 6890341"/>
              <a:gd name="connsiteX5" fmla="*/ 5658878 w 5659021"/>
              <a:gd name="connsiteY5" fmla="*/ 0 h 6890341"/>
              <a:gd name="connsiteX0" fmla="*/ 5658878 w 5659021"/>
              <a:gd name="connsiteY0" fmla="*/ 0 h 6905779"/>
              <a:gd name="connsiteX1" fmla="*/ 2287067 w 5659021"/>
              <a:gd name="connsiteY1" fmla="*/ 7330 h 6905779"/>
              <a:gd name="connsiteX2" fmla="*/ 0 w 5659021"/>
              <a:gd name="connsiteY2" fmla="*/ 3441311 h 6905779"/>
              <a:gd name="connsiteX3" fmla="*/ 2286176 w 5659021"/>
              <a:gd name="connsiteY3" fmla="*/ 6881124 h 6905779"/>
              <a:gd name="connsiteX4" fmla="*/ 5648563 w 5659021"/>
              <a:gd name="connsiteY4" fmla="*/ 6905779 h 6905779"/>
              <a:gd name="connsiteX5" fmla="*/ 5658878 w 5659021"/>
              <a:gd name="connsiteY5" fmla="*/ 0 h 6905779"/>
              <a:gd name="connsiteX0" fmla="*/ 5658878 w 5659021"/>
              <a:gd name="connsiteY0" fmla="*/ 0 h 6919719"/>
              <a:gd name="connsiteX1" fmla="*/ 2287067 w 5659021"/>
              <a:gd name="connsiteY1" fmla="*/ 7330 h 6919719"/>
              <a:gd name="connsiteX2" fmla="*/ 0 w 5659021"/>
              <a:gd name="connsiteY2" fmla="*/ 3441311 h 6919719"/>
              <a:gd name="connsiteX3" fmla="*/ 2301544 w 5659021"/>
              <a:gd name="connsiteY3" fmla="*/ 6919719 h 6919719"/>
              <a:gd name="connsiteX4" fmla="*/ 5648563 w 5659021"/>
              <a:gd name="connsiteY4" fmla="*/ 6905779 h 6919719"/>
              <a:gd name="connsiteX5" fmla="*/ 5658878 w 5659021"/>
              <a:gd name="connsiteY5" fmla="*/ 0 h 6919719"/>
              <a:gd name="connsiteX0" fmla="*/ 5658878 w 5659021"/>
              <a:gd name="connsiteY0" fmla="*/ 23546 h 6943265"/>
              <a:gd name="connsiteX1" fmla="*/ 2302435 w 5659021"/>
              <a:gd name="connsiteY1" fmla="*/ 0 h 6943265"/>
              <a:gd name="connsiteX2" fmla="*/ 0 w 5659021"/>
              <a:gd name="connsiteY2" fmla="*/ 3464857 h 6943265"/>
              <a:gd name="connsiteX3" fmla="*/ 2301544 w 5659021"/>
              <a:gd name="connsiteY3" fmla="*/ 6943265 h 6943265"/>
              <a:gd name="connsiteX4" fmla="*/ 5648563 w 5659021"/>
              <a:gd name="connsiteY4" fmla="*/ 6929325 h 6943265"/>
              <a:gd name="connsiteX5" fmla="*/ 5658878 w 5659021"/>
              <a:gd name="connsiteY5" fmla="*/ 23546 h 6943265"/>
              <a:gd name="connsiteX0" fmla="*/ 5643510 w 5648563"/>
              <a:gd name="connsiteY0" fmla="*/ 389 h 6943265"/>
              <a:gd name="connsiteX1" fmla="*/ 2302435 w 5648563"/>
              <a:gd name="connsiteY1" fmla="*/ 0 h 6943265"/>
              <a:gd name="connsiteX2" fmla="*/ 0 w 5648563"/>
              <a:gd name="connsiteY2" fmla="*/ 3464857 h 6943265"/>
              <a:gd name="connsiteX3" fmla="*/ 2301544 w 5648563"/>
              <a:gd name="connsiteY3" fmla="*/ 6943265 h 6943265"/>
              <a:gd name="connsiteX4" fmla="*/ 5648563 w 5648563"/>
              <a:gd name="connsiteY4" fmla="*/ 6929325 h 6943265"/>
              <a:gd name="connsiteX5" fmla="*/ 5643510 w 5648563"/>
              <a:gd name="connsiteY5" fmla="*/ 389 h 69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8563" h="6943265">
                <a:moveTo>
                  <a:pt x="5643510" y="389"/>
                </a:moveTo>
                <a:lnTo>
                  <a:pt x="2302435" y="0"/>
                </a:lnTo>
                <a:lnTo>
                  <a:pt x="0" y="3464857"/>
                </a:lnTo>
                <a:lnTo>
                  <a:pt x="2301544" y="6943265"/>
                </a:lnTo>
                <a:lnTo>
                  <a:pt x="5648563" y="6929325"/>
                </a:lnTo>
                <a:cubicBezTo>
                  <a:pt x="5646879" y="4635118"/>
                  <a:pt x="5645194" y="2294596"/>
                  <a:pt x="5643510" y="389"/>
                </a:cubicBezTo>
                <a:close/>
              </a:path>
            </a:pathLst>
          </a:custGeom>
          <a:pattFill prst="ltUpDiag">
            <a:fgClr>
              <a:schemeClr val="accent6"/>
            </a:fgClr>
            <a:bgClr>
              <a:schemeClr val="bg1"/>
            </a:bgClr>
          </a:pattFill>
          <a:ln w="4445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sign with a fish and deer&#10;&#10;Description automatically generated">
            <a:extLst>
              <a:ext uri="{FF2B5EF4-FFF2-40B4-BE49-F238E27FC236}">
                <a16:creationId xmlns:a16="http://schemas.microsoft.com/office/drawing/2014/main" id="{5F8539B9-050C-A07E-3D02-BC1FAC1E4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" y="5240383"/>
            <a:ext cx="606338" cy="1010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A6D4E2-EE33-5B60-8160-F88A9D625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947" y="1582057"/>
            <a:ext cx="3385457" cy="34514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19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slideLayout" Target="../slideLayouts/slideLayout89.xml"/><Relationship Id="rId50" Type="http://schemas.openxmlformats.org/officeDocument/2006/relationships/slideLayout" Target="../slideLayouts/slideLayout92.xml"/><Relationship Id="rId55" Type="http://schemas.openxmlformats.org/officeDocument/2006/relationships/slideLayout" Target="../slideLayouts/slideLayout97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59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54" Type="http://schemas.openxmlformats.org/officeDocument/2006/relationships/slideLayout" Target="../slideLayouts/slideLayout9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3" Type="http://schemas.openxmlformats.org/officeDocument/2006/relationships/slideLayout" Target="../slideLayouts/slideLayout95.xml"/><Relationship Id="rId58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slideLayout" Target="../slideLayouts/slideLayout91.xml"/><Relationship Id="rId57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52" Type="http://schemas.openxmlformats.org/officeDocument/2006/relationships/slideLayout" Target="../slideLayouts/slideLayout94.xml"/><Relationship Id="rId60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56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93.xml"/><Relationship Id="rId3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FD0-9442-4EEE-AF03-8A9AA2E2332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2673E-7D0F-B6C9-5B84-E92A2BD32C26}"/>
              </a:ext>
            </a:extLst>
          </p:cNvPr>
          <p:cNvSpPr/>
          <p:nvPr userDrawn="1"/>
        </p:nvSpPr>
        <p:spPr>
          <a:xfrm>
            <a:off x="0" y="6311901"/>
            <a:ext cx="9144000" cy="546101"/>
          </a:xfrm>
          <a:prstGeom prst="rect">
            <a:avLst/>
          </a:prstGeom>
          <a:solidFill>
            <a:srgbClr val="144633"/>
          </a:solidFill>
          <a:ln>
            <a:solidFill>
              <a:srgbClr val="144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/>
              <a:t>Oregon Department of Fish and Wildlife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D1FD53B-8779-0F80-6B23-CD0CEAB596BD}"/>
              </a:ext>
            </a:extLst>
          </p:cNvPr>
          <p:cNvSpPr>
            <a:spLocks/>
          </p:cNvSpPr>
          <p:nvPr userDrawn="1"/>
        </p:nvSpPr>
        <p:spPr bwMode="auto">
          <a:xfrm>
            <a:off x="-218364" y="-54592"/>
            <a:ext cx="9594376" cy="1952625"/>
          </a:xfrm>
          <a:custGeom>
            <a:avLst/>
            <a:gdLst>
              <a:gd name="T0" fmla="*/ 0 w 5808"/>
              <a:gd name="T1" fmla="*/ 2147483647 h 1230"/>
              <a:gd name="T2" fmla="*/ 60483754 w 5808"/>
              <a:gd name="T3" fmla="*/ 0 h 1230"/>
              <a:gd name="T4" fmla="*/ 2147483647 w 5808"/>
              <a:gd name="T5" fmla="*/ 0 h 1230"/>
              <a:gd name="T6" fmla="*/ 2147483647 w 5808"/>
              <a:gd name="T7" fmla="*/ 2147483647 h 1230"/>
              <a:gd name="T8" fmla="*/ 2147483647 w 5808"/>
              <a:gd name="T9" fmla="*/ 2147483647 h 1230"/>
              <a:gd name="T10" fmla="*/ 2147483647 w 5808"/>
              <a:gd name="T11" fmla="*/ 2147483647 h 1230"/>
              <a:gd name="T12" fmla="*/ 0 w 5808"/>
              <a:gd name="T13" fmla="*/ 2147483647 h 1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08"/>
              <a:gd name="T22" fmla="*/ 0 h 1230"/>
              <a:gd name="T23" fmla="*/ 5808 w 5808"/>
              <a:gd name="T24" fmla="*/ 1230 h 1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08" h="1230">
                <a:moveTo>
                  <a:pt x="0" y="1212"/>
                </a:moveTo>
                <a:lnTo>
                  <a:pt x="24" y="0"/>
                </a:lnTo>
                <a:lnTo>
                  <a:pt x="5784" y="0"/>
                </a:lnTo>
                <a:lnTo>
                  <a:pt x="5808" y="996"/>
                </a:lnTo>
                <a:cubicBezTo>
                  <a:pt x="5548" y="1200"/>
                  <a:pt x="4950" y="1230"/>
                  <a:pt x="4224" y="1224"/>
                </a:cubicBezTo>
                <a:cubicBezTo>
                  <a:pt x="3498" y="1218"/>
                  <a:pt x="2156" y="962"/>
                  <a:pt x="1452" y="960"/>
                </a:cubicBezTo>
                <a:cubicBezTo>
                  <a:pt x="672" y="936"/>
                  <a:pt x="0" y="1212"/>
                  <a:pt x="0" y="1212"/>
                </a:cubicBezTo>
                <a:close/>
              </a:path>
            </a:pathLst>
          </a:custGeom>
          <a:solidFill>
            <a:srgbClr val="144633"/>
          </a:solidFill>
          <a:ln w="76200" cmpd="sng">
            <a:solidFill>
              <a:srgbClr val="144633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6629856" y="3732560"/>
            <a:ext cx="2514145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434561"/>
            <a:ext cx="2571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spc="38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750" dirty="0"/>
              <a:t>Sample Footer Text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81" y="590372"/>
            <a:ext cx="7651686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9" y="1916262"/>
            <a:ext cx="7644149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750" y="6433203"/>
            <a:ext cx="1780613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spc="38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2/21/2023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363" y="6433203"/>
            <a:ext cx="519947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3CBA97-E191-8903-02C1-BCE52927767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B4CB0-2588-C2E2-04B8-0B2F8E47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34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50B7-D8C2-4BF9-81DB-974A8C30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34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4" r:id="rId47"/>
    <p:sldLayoutId id="2147483755" r:id="rId48"/>
    <p:sldLayoutId id="2147483756" r:id="rId49"/>
    <p:sldLayoutId id="2147483757" r:id="rId50"/>
    <p:sldLayoutId id="2147483758" r:id="rId51"/>
    <p:sldLayoutId id="2147483759" r:id="rId52"/>
    <p:sldLayoutId id="2147483760" r:id="rId53"/>
    <p:sldLayoutId id="2147483761" r:id="rId54"/>
    <p:sldLayoutId id="2147483762" r:id="rId55"/>
    <p:sldLayoutId id="2147483763" r:id="rId56"/>
    <p:sldLayoutId id="2147483764" r:id="rId57"/>
    <p:sldLayoutId id="2147483765" r:id="rId58"/>
    <p:sldLayoutId id="2147483766" r:id="rId5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950" kern="12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950" kern="1200">
          <a:solidFill>
            <a:schemeClr val="tx2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95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9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B852062-AD58-4ABC-803F-3585C356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" y="2069026"/>
            <a:ext cx="3698981" cy="369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2D1657-AAD7-454D-A642-A1E1F88648B0}"/>
              </a:ext>
            </a:extLst>
          </p:cNvPr>
          <p:cNvSpPr txBox="1"/>
          <p:nvPr/>
        </p:nvSpPr>
        <p:spPr>
          <a:xfrm>
            <a:off x="3755572" y="2933542"/>
            <a:ext cx="562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Conservation and Recreation Fund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Committee Meeting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344AB-9B96-88D5-5559-1BA3B48A2011}"/>
              </a:ext>
            </a:extLst>
          </p:cNvPr>
          <p:cNvSpPr txBox="1"/>
          <p:nvPr/>
        </p:nvSpPr>
        <p:spPr>
          <a:xfrm>
            <a:off x="317395" y="156982"/>
            <a:ext cx="82598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December 2nd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1:00pm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:3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0pm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DFW Logo | | currypilot.com">
            <a:extLst>
              <a:ext uri="{FF2B5EF4-FFF2-40B4-BE49-F238E27FC236}">
                <a16:creationId xmlns:a16="http://schemas.microsoft.com/office/drawing/2014/main" id="{09179D18-3418-20A2-9487-4EA8A133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4931912"/>
            <a:ext cx="965200" cy="1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E28F7-6B70-8C79-3D2C-4A885D8ABA7D}"/>
              </a:ext>
            </a:extLst>
          </p:cNvPr>
          <p:cNvSpPr txBox="1"/>
          <p:nvPr/>
        </p:nvSpPr>
        <p:spPr>
          <a:xfrm>
            <a:off x="5576509" y="5592981"/>
            <a:ext cx="4126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Virtual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18523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3CEB6-5B59-8322-29D7-6026B9C6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2" y="1318482"/>
            <a:ext cx="10551863" cy="495937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170C2D-8208-9DA5-DAD7-008EE183461E}"/>
              </a:ext>
            </a:extLst>
          </p:cNvPr>
          <p:cNvSpPr txBox="1">
            <a:spLocks/>
          </p:cNvSpPr>
          <p:nvPr/>
        </p:nvSpPr>
        <p:spPr>
          <a:xfrm>
            <a:off x="1657624" y="283222"/>
            <a:ext cx="634124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Sections</a:t>
            </a:r>
          </a:p>
        </p:txBody>
      </p:sp>
    </p:spTree>
    <p:extLst>
      <p:ext uri="{BB962C8B-B14F-4D97-AF65-F5344CB8AC3E}">
        <p14:creationId xmlns:p14="http://schemas.microsoft.com/office/powerpoint/2010/main" val="267921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DB85-4A87-5ECB-2C0A-60BFB5F08EC6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EF1C-461F-7065-DD12-41971832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1" y="924025"/>
            <a:ext cx="7759001" cy="62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53A6-BAC8-1EF6-9CEB-E85DA3E4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15AB-C9D8-F7B9-C4A6-EA844E468308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80D9-2858-2C8B-8A70-BEA1173A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11" y="924025"/>
            <a:ext cx="7759001" cy="62690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78A7D-C2C0-D8DF-CA7D-291CCD4787FF}"/>
              </a:ext>
            </a:extLst>
          </p:cNvPr>
          <p:cNvSpPr txBox="1">
            <a:spLocks/>
          </p:cNvSpPr>
          <p:nvPr/>
        </p:nvSpPr>
        <p:spPr>
          <a:xfrm>
            <a:off x="4179403" y="4565748"/>
            <a:ext cx="6302508" cy="670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**OCRF Requested Funds moved up top</a:t>
            </a:r>
          </a:p>
        </p:txBody>
      </p:sp>
    </p:spTree>
    <p:extLst>
      <p:ext uri="{BB962C8B-B14F-4D97-AF65-F5344CB8AC3E}">
        <p14:creationId xmlns:p14="http://schemas.microsoft.com/office/powerpoint/2010/main" val="395996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00A05-50C7-599C-FD83-B3B0B377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A5A1-67D5-0C44-0941-8BF0E650A6FA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DE6678-A110-BF07-4275-0BE415D7F255}"/>
              </a:ext>
            </a:extLst>
          </p:cNvPr>
          <p:cNvSpPr txBox="1">
            <a:spLocks/>
          </p:cNvSpPr>
          <p:nvPr/>
        </p:nvSpPr>
        <p:spPr>
          <a:xfrm>
            <a:off x="4179403" y="4565748"/>
            <a:ext cx="6302508" cy="670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**OCRF Requested Funds moved up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0033D-8AF0-5D9B-FD8A-07D0573F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65" y="970490"/>
            <a:ext cx="8021169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6C1FE-9575-7E50-842F-56EE1C78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F44A-BDF7-52F9-2CA9-78A2282761C9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ABA5D-D514-A805-7602-4487122F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7" y="991402"/>
            <a:ext cx="9233429" cy="51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1B4F-23C4-C9D7-6207-22D84985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C0C9-74C7-FB5A-9AF2-518D706ACE98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EE534-648F-A988-6D35-00EDFE3B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7" y="991402"/>
            <a:ext cx="9233429" cy="51687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F19DE-A7E8-CD33-B69B-342AD5E1A15B}"/>
              </a:ext>
            </a:extLst>
          </p:cNvPr>
          <p:cNvSpPr txBox="1">
            <a:spLocks/>
          </p:cNvSpPr>
          <p:nvPr/>
        </p:nvSpPr>
        <p:spPr>
          <a:xfrm>
            <a:off x="3002265" y="4745137"/>
            <a:ext cx="6302508" cy="670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**Project Objectives combined with 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41273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605A0-B826-8160-BE84-B2939104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5AD2-8594-F39A-35F4-90FBF0D1AAB2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89F5C-64F4-2D77-0311-DB81A7F9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3" y="952943"/>
            <a:ext cx="9144000" cy="2831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C2159-051A-1216-DFF3-6F7BDD9E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3" y="3784853"/>
            <a:ext cx="9051174" cy="4135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9744B-C5C8-2B83-7930-A62C35A95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59" y="5340235"/>
            <a:ext cx="5572903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99D0-0034-CCD2-3FC2-DA086A20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3385-EF27-1FB3-133F-06674381A081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AEE8A-FB5E-FA92-D1F2-5B92D89A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" y="1016827"/>
            <a:ext cx="10709303" cy="51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89CC3-B617-2860-BBDA-0B5D81FF8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7E2C-999D-724B-582D-B3C6ACA7660B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7482F-5C25-E4B4-740A-3D630E81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90" y="975384"/>
            <a:ext cx="7259063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665D-04D9-D383-ABD8-4B0D1112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B923-9400-4C4A-1F2F-5ED0E4C0D1FB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8FBEB-3FF4-8D55-7630-4D534A9C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18" y="1171260"/>
            <a:ext cx="8630854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and Approve Meeting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October 7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2025)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1: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A010-6197-616F-1775-2233B0AE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8EAC-7355-8F5B-611C-E42CEF95AC03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64102-B88F-B32E-DBCD-26261385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0" y="980733"/>
            <a:ext cx="7525800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60DEF-4956-360D-E337-591FF6554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ED25-1FF1-BDC6-E550-9A6E088E55D5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9A07A-29DE-4A02-A291-ABADDEE9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10" y="1042591"/>
            <a:ext cx="8913063" cy="58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97E66-8F01-0C5F-7D30-016C3FEC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3344-2FF8-CAC3-45C9-9EB35F48CFA6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54767-C725-FE7F-4CC0-4A81EE4F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" y="1007705"/>
            <a:ext cx="9068758" cy="54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4C9AC-BF9A-8B4F-8350-2A96AB60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FD60-188B-04A8-1E76-FE7903DC55B8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DF492-B0F4-C0D5-E609-B509BEAB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92" y="914401"/>
            <a:ext cx="8122238" cy="61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3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9C98-9ED9-FA51-7407-9944BC68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B383-8CB8-81A3-184E-3922F1EF005F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F1678-F39E-FD25-95E8-A911639A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" y="1325563"/>
            <a:ext cx="9088118" cy="20767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C056C4-022E-50ED-1185-7793BC011652}"/>
              </a:ext>
            </a:extLst>
          </p:cNvPr>
          <p:cNvSpPr txBox="1">
            <a:spLocks/>
          </p:cNvSpPr>
          <p:nvPr/>
        </p:nvSpPr>
        <p:spPr>
          <a:xfrm>
            <a:off x="1742633" y="3802745"/>
            <a:ext cx="6302508" cy="6703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**No Changes Made to Project Alignment section, **Updates coming 2026 once SWAP website is live</a:t>
            </a:r>
          </a:p>
        </p:txBody>
      </p:sp>
    </p:spTree>
    <p:extLst>
      <p:ext uri="{BB962C8B-B14F-4D97-AF65-F5344CB8AC3E}">
        <p14:creationId xmlns:p14="http://schemas.microsoft.com/office/powerpoint/2010/main" val="103995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D6060-E96B-B891-F14C-E53C65B1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BC99-D951-B033-A87E-C47083FE8D99}"/>
              </a:ext>
            </a:extLst>
          </p:cNvPr>
          <p:cNvSpPr txBox="1">
            <a:spLocks/>
          </p:cNvSpPr>
          <p:nvPr/>
        </p:nvSpPr>
        <p:spPr>
          <a:xfrm>
            <a:off x="910690" y="0"/>
            <a:ext cx="77135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Round 10 Winter 2025/2026 Application Review and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4ED25-A146-ABE7-E244-7FD9DF52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97" y="905070"/>
            <a:ext cx="8341303" cy="52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1EFD4-719C-F9FD-1443-B110DD24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E9705-CF91-645A-09F4-D8337CC7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45DBF-F925-BCA0-77F9-E55859095A17}"/>
              </a:ext>
            </a:extLst>
          </p:cNvPr>
          <p:cNvSpPr txBox="1"/>
          <p:nvPr/>
        </p:nvSpPr>
        <p:spPr>
          <a:xfrm>
            <a:off x="870067" y="3094651"/>
            <a:ext cx="7018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OCRF </a:t>
            </a:r>
            <a:r>
              <a:rPr lang="en-US" sz="2400" b="1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Effectiveness Monitoring</a:t>
            </a:r>
            <a:endParaRPr lang="en-US" sz="1800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A3435-2AC0-BA20-FA7B-7EEE3341D549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</a:t>
            </a:r>
            <a:r>
              <a:rPr lang="en-US" sz="3200" b="1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7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9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A708-104C-69EB-6A39-DEB443E8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85D6-A4E5-4C40-791F-C4F2F55D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18D86-99CE-925F-0BC8-924F79A2BB02}"/>
              </a:ext>
            </a:extLst>
          </p:cNvPr>
          <p:cNvSpPr txBox="1"/>
          <p:nvPr/>
        </p:nvSpPr>
        <p:spPr>
          <a:xfrm>
            <a:off x="870067" y="3094651"/>
            <a:ext cx="701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OCRF Business Items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*Legislative Update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FB9B9-7CC9-7182-55FE-2C542C80954C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8: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94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31D9-ABA6-7EEC-A619-BC32E03C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48" y="-86625"/>
            <a:ext cx="7886700" cy="1325563"/>
          </a:xfrm>
        </p:spPr>
        <p:txBody>
          <a:bodyPr/>
          <a:lstStyle/>
          <a:p>
            <a:r>
              <a:rPr lang="en-US" dirty="0"/>
              <a:t>Wildlife Connectivity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4443-BF2C-BE9F-B2DB-74FF3087A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3498" y="1554394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ODOT Funding swap -  Not off the table</a:t>
            </a:r>
          </a:p>
          <a:p>
            <a:r>
              <a:rPr lang="en-US" dirty="0"/>
              <a:t>Funding swap could allow for less restrictive wildlife crossing funds</a:t>
            </a:r>
          </a:p>
        </p:txBody>
      </p:sp>
      <p:pic>
        <p:nvPicPr>
          <p:cNvPr id="5" name="Picture Placeholder 7" descr="A picture containing grass, tree, outdoor, nature&#10;&#10;AI-generated content may be incorrect.">
            <a:extLst>
              <a:ext uri="{FF2B5EF4-FFF2-40B4-BE49-F238E27FC236}">
                <a16:creationId xmlns:a16="http://schemas.microsoft.com/office/drawing/2014/main" id="{7A816CE8-FE5C-60C9-2444-58398429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05" r="25938" b="1"/>
          <a:stretch>
            <a:fillRect/>
          </a:stretch>
        </p:blipFill>
        <p:spPr>
          <a:xfrm>
            <a:off x="0" y="983732"/>
            <a:ext cx="3886199" cy="59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1494-D95E-0DE7-D15B-4749F763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53E33-CB1F-6B5F-A620-D7278A09C7A7}"/>
              </a:ext>
            </a:extLst>
          </p:cNvPr>
          <p:cNvSpPr txBox="1"/>
          <p:nvPr/>
        </p:nvSpPr>
        <p:spPr>
          <a:xfrm>
            <a:off x="791851" y="845134"/>
            <a:ext cx="78428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Open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March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RFP Guidance made public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(open for 50 days)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Close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Review Period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June 16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Review Period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June 17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July 15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(Release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early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more lead time)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OCRF Advisory Member follow-ups w/ tech reviewers – July 9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– 11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Opportunity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sz="1800" i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OCRF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Advisory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Members</a:t>
            </a:r>
            <a:r>
              <a:rPr lang="en-US" sz="1800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1800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1800" i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Q/A</a:t>
            </a:r>
            <a:r>
              <a:rPr lang="en-US" sz="1800" i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ODFW technical reviews on an as needed basis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Recommendations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July 29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ODFW Commission Voting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September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of funds following contracting process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November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55667-23BA-C806-E034-712E636BDE2B}"/>
              </a:ext>
            </a:extLst>
          </p:cNvPr>
          <p:cNvSpPr txBox="1"/>
          <p:nvPr/>
        </p:nvSpPr>
        <p:spPr>
          <a:xfrm>
            <a:off x="920320" y="165111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Spring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 RFP - 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A2BEA-BD99-6EDE-F740-92FB2D7F291B}"/>
              </a:ext>
            </a:extLst>
          </p:cNvPr>
          <p:cNvSpPr/>
          <p:nvPr/>
        </p:nvSpPr>
        <p:spPr>
          <a:xfrm>
            <a:off x="323597" y="6187227"/>
            <a:ext cx="8496806" cy="58210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2" y="106943"/>
            <a:ext cx="955379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Draft Motion Templates re: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9" y="2109477"/>
            <a:ext cx="8311782" cy="3734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move to approve the October 7</a:t>
            </a:r>
            <a:r>
              <a:rPr lang="en-US" baseline="30000" dirty="0"/>
              <a:t>th</a:t>
            </a:r>
            <a:r>
              <a:rPr lang="en-US" dirty="0"/>
              <a:t>, 2025 meeting minutes with the continued authority to correct spelling, grammar, and punctuation.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move to approve the October 7</a:t>
            </a:r>
            <a:r>
              <a:rPr lang="en-US" baseline="30000" dirty="0"/>
              <a:t>th</a:t>
            </a:r>
            <a:r>
              <a:rPr lang="en-US" dirty="0"/>
              <a:t>, 2025 meeting minutes with the addition/correction/ deletion of ____ on page ___, line ____, and continued authority to correct spelling, grammar, and punctuation.</a:t>
            </a:r>
          </a:p>
        </p:txBody>
      </p:sp>
    </p:spTree>
    <p:extLst>
      <p:ext uri="{BB962C8B-B14F-4D97-AF65-F5344CB8AC3E}">
        <p14:creationId xmlns:p14="http://schemas.microsoft.com/office/powerpoint/2010/main" val="4241292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7D14-73F8-98DA-FBA7-E28A914B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CABEC-BA53-ED29-830B-F1D4FD8D3B1D}"/>
              </a:ext>
            </a:extLst>
          </p:cNvPr>
          <p:cNvSpPr txBox="1"/>
          <p:nvPr/>
        </p:nvSpPr>
        <p:spPr>
          <a:xfrm>
            <a:off x="791851" y="845134"/>
            <a:ext cx="78428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Open December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RFP Guidance made public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(open for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8 weeks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Close February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Review Period – Feb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March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27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Review Period – March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13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April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20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(Release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early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more lead time)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OCRF Advisory Member follow-ups w/ tech reviewers – April 14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– 16</a:t>
            </a:r>
            <a:r>
              <a:rPr lang="en-US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Opportunity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sz="1800" i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OCRF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Advisory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Members</a:t>
            </a:r>
            <a:r>
              <a:rPr lang="en-US" sz="1800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1800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1800" i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Q/A</a:t>
            </a:r>
            <a:r>
              <a:rPr lang="en-US" sz="1800" i="1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sz="180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ODFW technical reviews on an as needed basis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Recommendations – May 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ODFW Commission Voting – June 18,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of funds following contracting process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August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10F46-1C4C-C306-F39E-639EFAB106F0}"/>
              </a:ext>
            </a:extLst>
          </p:cNvPr>
          <p:cNvSpPr txBox="1"/>
          <p:nvPr/>
        </p:nvSpPr>
        <p:spPr>
          <a:xfrm>
            <a:off x="920320" y="165111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Winter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2025/2026 RFP - 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60CC4-0261-6762-E519-7922D274BA00}"/>
              </a:ext>
            </a:extLst>
          </p:cNvPr>
          <p:cNvSpPr/>
          <p:nvPr/>
        </p:nvSpPr>
        <p:spPr>
          <a:xfrm>
            <a:off x="323597" y="197225"/>
            <a:ext cx="8496806" cy="58210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4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6A9A-3EC4-9CD2-0ABA-C312930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93" y="136524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15DA-8CE9-BB8B-2E17-61748241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Meeting: December 2</a:t>
            </a:r>
            <a:r>
              <a:rPr lang="en-US" baseline="30000" dirty="0"/>
              <a:t>nd</a:t>
            </a:r>
            <a:r>
              <a:rPr lang="en-US" dirty="0"/>
              <a:t> 1-4pm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400" baseline="30000" dirty="0"/>
              <a:t>Application workshop 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dirty="0"/>
              <a:t>2026 Meetings (Every other Month, First Tuesday of the Month)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/>
              <a:t>Mar 3, 2026</a:t>
            </a:r>
          </a:p>
          <a:p>
            <a:r>
              <a:rPr lang="en-US" dirty="0"/>
              <a:t>May 5, 2026: Round 10 Project Recommendations (In-person)</a:t>
            </a:r>
          </a:p>
          <a:p>
            <a:r>
              <a:rPr lang="en-US" dirty="0"/>
              <a:t>July 7, 2026</a:t>
            </a:r>
          </a:p>
          <a:p>
            <a:r>
              <a:rPr lang="en-US" dirty="0"/>
              <a:t>Sept 1, 2026</a:t>
            </a:r>
          </a:p>
          <a:p>
            <a:r>
              <a:rPr lang="en-US" dirty="0"/>
              <a:t>Nov 3, 2026</a:t>
            </a:r>
          </a:p>
          <a:p>
            <a:pPr marL="0" indent="0">
              <a:buNone/>
            </a:pPr>
            <a:endParaRPr lang="en-US" dirty="0"/>
          </a:p>
          <a:p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67BFA-2DAD-46BA-C288-E951CA5B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Meeting Wrap Up and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10: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6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881-5393-8E77-7450-A9EE6FF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175098"/>
            <a:ext cx="7647934" cy="16920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ptos ExtraBold" panose="020F0502020204030204" pitchFamily="34" charset="0"/>
              </a:rPr>
              <a:t>OCRF Budget Update –  Sep ‘25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9372-13F7-4EA3-2CCA-6D8027A6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3" y="1366415"/>
            <a:ext cx="8105134" cy="506811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2400" dirty="0"/>
          </a:p>
          <a:p>
            <a:pPr marL="557213" lvl="1" indent="-2143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Base Program:</a:t>
            </a:r>
            <a:r>
              <a:rPr lang="en-US" sz="20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 </a:t>
            </a: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$810k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</a:rPr>
              <a:t>Remaining ELS donations of 25-27, additional ~$220k and future interest &lt; current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20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557213" lvl="1" indent="-2143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Drought Package</a:t>
            </a:r>
            <a:r>
              <a:rPr lang="en-US" sz="20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$0</a:t>
            </a:r>
            <a:endParaRPr lang="en-US" sz="2000" b="1" dirty="0">
              <a:highlight>
                <a:srgbClr val="FFFF00"/>
              </a:highlight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</a:rPr>
              <a:t>All Drought Package funds have been committed to projects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sz="20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557213" lvl="1" indent="-2143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ARPA</a:t>
            </a:r>
            <a:r>
              <a:rPr lang="en-US" sz="20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$0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</a:rPr>
              <a:t>All Federal ARPA funds have been committed to projects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557213" lvl="1" indent="-2143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ptos" panose="020B0004020202020204" pitchFamily="34" charset="0"/>
                <a:ea typeface="Times New Roman" panose="02020603050405020304" pitchFamily="18" charset="0"/>
              </a:rPr>
              <a:t>Wildlife Crossing </a:t>
            </a: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Lottery Bonds</a:t>
            </a:r>
            <a:r>
              <a:rPr lang="en-US" sz="2000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b="1" dirty="0"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$ 3.93 million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</a:rPr>
              <a:t>Lottery Bond Sale occurred May 2025; 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</a:rPr>
              <a:t>$1,069,500 committed to projects</a:t>
            </a:r>
            <a:endParaRPr lang="en-US" sz="2000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D6AB-17BA-0984-C9A9-DAACB8A2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EED42248-D582-45DA-BC26-F227E1A31D5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>
                <a:defRPr/>
              </a:pPr>
              <a:t>33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89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OCRF Project Presentation: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Oregon Wildlife Foundation to present on the Portland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Urban Wildlife Information Network (UWIN PDX) project.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Tim Greseth, Executive Director, Oregon Wildlife Foundation</a:t>
            </a:r>
            <a:endParaRPr lang="en-US" sz="1800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2: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5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646BA-5A00-EAED-5DBF-813CACCE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44D9-F378-0C50-693F-7EF3FFEA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96A02-A708-0431-9B74-B6EB24483683}"/>
              </a:ext>
            </a:extLst>
          </p:cNvPr>
          <p:cNvSpPr txBox="1"/>
          <p:nvPr/>
        </p:nvSpPr>
        <p:spPr>
          <a:xfrm>
            <a:off x="870067" y="3094651"/>
            <a:ext cx="7018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OCRF Project Presentation: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Westwind Stewardship Group to present on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“Westwind Camp Scholarship Program” project.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Andy Lindberg, Executive Director, Westwind Stewardship Group</a:t>
            </a:r>
            <a:endParaRPr lang="en-US" sz="1800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54C5F-471B-2358-1664-B45CDF4DC875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3: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2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19396-2B61-3440-D178-0B6E3882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4D07-9101-EFEB-37E4-E7038410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C3228-3319-F4F9-C6A1-444052977839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Comment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68C5-30B7-3B08-7E66-ACAF6E95D4C9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4: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5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B3575-F991-E76C-35BA-C3868146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7A295-C37E-E7E4-2232-4178CAB0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25B54-2CF5-499C-D7E2-5664D0659654}"/>
              </a:ext>
            </a:extLst>
          </p:cNvPr>
          <p:cNvSpPr txBox="1"/>
          <p:nvPr/>
        </p:nvSpPr>
        <p:spPr>
          <a:xfrm>
            <a:off x="1353147" y="3284432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Break</a:t>
            </a:r>
            <a:endParaRPr lang="en-US" sz="2400" i="1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AC7FF-C54F-DA34-E42F-99BE75B2D257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5: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E371B-DCB4-FC9C-3603-542CFBABCBA3}"/>
              </a:ext>
            </a:extLst>
          </p:cNvPr>
          <p:cNvSpPr txBox="1"/>
          <p:nvPr/>
        </p:nvSpPr>
        <p:spPr>
          <a:xfrm>
            <a:off x="1284135" y="4058988"/>
            <a:ext cx="7018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(Please be back in 10 min)</a:t>
            </a:r>
            <a:endParaRPr lang="en-US" i="1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75F09-5A81-7DEA-C278-2CFDA068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BDCC2-5ECD-03CA-4BC6-C88125507803}"/>
              </a:ext>
            </a:extLst>
          </p:cNvPr>
          <p:cNvSpPr txBox="1"/>
          <p:nvPr/>
        </p:nvSpPr>
        <p:spPr>
          <a:xfrm>
            <a:off x="2910322" y="583345"/>
            <a:ext cx="5370268" cy="4164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Round 10 Winter 2025/2026 Application Review and Updates</a:t>
            </a:r>
            <a:endParaRPr lang="en-US" sz="5400" i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B40E-8B06-57CA-92A2-2CE45BBC3A9D}"/>
              </a:ext>
            </a:extLst>
          </p:cNvPr>
          <p:cNvSpPr txBox="1"/>
          <p:nvPr/>
        </p:nvSpPr>
        <p:spPr>
          <a:xfrm>
            <a:off x="906171" y="5972174"/>
            <a:ext cx="6434024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Item </a:t>
            </a:r>
            <a:r>
              <a:rPr lang="en-US" sz="1700" b="1" i="1" dirty="0">
                <a:solidFill>
                  <a:srgbClr val="FFFFFF"/>
                </a:solidFill>
              </a:rPr>
              <a:t>6</a:t>
            </a: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7912A-3A5B-A820-E8F8-FF90A8FB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22493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E7FA9-620B-5692-51A8-E0E0F631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DD70-A14B-E316-310B-D78B1BE8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087" y="135819"/>
            <a:ext cx="945331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Round 10 Winter 2025/2026 Application Review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65DB-43E0-8AC9-F57B-3C51B9A6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19" y="1899550"/>
            <a:ext cx="8699199" cy="4241367"/>
          </a:xfrm>
        </p:spPr>
        <p:txBody>
          <a:bodyPr>
            <a:normAutofit/>
          </a:bodyPr>
          <a:lstStyle/>
          <a:p>
            <a:r>
              <a:rPr lang="en-US" dirty="0"/>
              <a:t>Language updated throughout: start/end dates,*all drought funding language removed, character limits reduced</a:t>
            </a:r>
          </a:p>
          <a:p>
            <a:r>
              <a:rPr lang="en-US" dirty="0"/>
              <a:t>Grant cap updated to $25,000</a:t>
            </a:r>
          </a:p>
          <a:p>
            <a:r>
              <a:rPr lang="en-US" dirty="0"/>
              <a:t>OCRF Requested Funds moved up top</a:t>
            </a:r>
          </a:p>
          <a:p>
            <a:r>
              <a:rPr lang="en-US" dirty="0"/>
              <a:t>Budget Section moved up </a:t>
            </a:r>
          </a:p>
          <a:p>
            <a:r>
              <a:rPr lang="en-US" dirty="0"/>
              <a:t>Added conditional logic for ground disturbance projects: SHPO case number upload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9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4.xml><?xml version="1.0" encoding="utf-8"?>
<a:theme xmlns:a="http://schemas.openxmlformats.org/drawingml/2006/main" name="Additional options">
  <a:themeElements>
    <a:clrScheme name="Custom 21">
      <a:dk1>
        <a:srgbClr val="00502F"/>
      </a:dk1>
      <a:lt1>
        <a:sysClr val="window" lastClr="FFFFFF"/>
      </a:lt1>
      <a:dk2>
        <a:srgbClr val="313330"/>
      </a:dk2>
      <a:lt2>
        <a:srgbClr val="F3F3F3"/>
      </a:lt2>
      <a:accent1>
        <a:srgbClr val="00502F"/>
      </a:accent1>
      <a:accent2>
        <a:srgbClr val="F0BE5C"/>
      </a:accent2>
      <a:accent3>
        <a:srgbClr val="D06528"/>
      </a:accent3>
      <a:accent4>
        <a:srgbClr val="3C597D"/>
      </a:accent4>
      <a:accent5>
        <a:srgbClr val="543718"/>
      </a:accent5>
      <a:accent6>
        <a:srgbClr val="F3F3F3"/>
      </a:accent6>
      <a:hlink>
        <a:srgbClr val="7193B5"/>
      </a:hlink>
      <a:folHlink>
        <a:srgbClr val="A0C3E0"/>
      </a:folHlink>
    </a:clrScheme>
    <a:fontScheme name="Custom 8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ODFW PowerPoint Template-Draft.potx" id="{054A4860-B879-476C-9CB5-BA72652552CC}" vid="{10AF5BA8-2C1B-4FC8-9228-817F7C48FD0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7583</TotalTime>
  <Words>890</Words>
  <Application>Microsoft Office PowerPoint</Application>
  <PresentationFormat>On-screen Show (4:3)</PresentationFormat>
  <Paragraphs>153</Paragraphs>
  <Slides>33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Aptos</vt:lpstr>
      <vt:lpstr>Aptos ExtraBold</vt:lpstr>
      <vt:lpstr>Arial</vt:lpstr>
      <vt:lpstr>Arial Nova Light</vt:lpstr>
      <vt:lpstr>Calibri</vt:lpstr>
      <vt:lpstr>Calibri Light</vt:lpstr>
      <vt:lpstr>Century Gothic</vt:lpstr>
      <vt:lpstr>Courier New</vt:lpstr>
      <vt:lpstr>Elephant</vt:lpstr>
      <vt:lpstr>Franklin Gothic Book</vt:lpstr>
      <vt:lpstr>Franklin Gothic Demi Cond</vt:lpstr>
      <vt:lpstr>Wingdings</vt:lpstr>
      <vt:lpstr>Office Theme</vt:lpstr>
      <vt:lpstr>1_Office Theme</vt:lpstr>
      <vt:lpstr>ModOverlayVTI</vt:lpstr>
      <vt:lpstr>Additional options</vt:lpstr>
      <vt:lpstr>PowerPoint Presentation</vt:lpstr>
      <vt:lpstr>PowerPoint Presentation</vt:lpstr>
      <vt:lpstr>Draft Motion Templates re: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10 Winter 2025/2026 Application Review and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Wildlife Connectivity Funding</vt:lpstr>
      <vt:lpstr>PowerPoint Presentation</vt:lpstr>
      <vt:lpstr>PowerPoint Presentation</vt:lpstr>
      <vt:lpstr>Upcoming Meetings</vt:lpstr>
      <vt:lpstr>PowerPoint Presentation</vt:lpstr>
      <vt:lpstr>OCRF Budget Update –  Sep ‘25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 Gillman</dc:creator>
  <cp:lastModifiedBy>GILLMAN Reva A * ODFW</cp:lastModifiedBy>
  <cp:revision>194</cp:revision>
  <dcterms:created xsi:type="dcterms:W3CDTF">2022-11-18T19:44:49Z</dcterms:created>
  <dcterms:modified xsi:type="dcterms:W3CDTF">2025-12-02T18:47:33Z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2024-05-06T21:56:59Z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0e80543c-f49c-44d9-b44d-7348a91d8d1e</vt:lpwstr>
  </property>
  <property fmtid="{D5CDD505-2E9C-101B-9397-08002B2CF9AE}" pid="8" name="MSIP_Label_09b73270-2993-4076-be47-9c78f42a1e84_ContentBits">
    <vt:lpwstr>0</vt:lpwstr>
  </property>
</Properties>
</file>